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8" r:id="rId3"/>
    <p:sldId id="257" r:id="rId4"/>
    <p:sldId id="258" r:id="rId5"/>
    <p:sldId id="259" r:id="rId6"/>
    <p:sldId id="260" r:id="rId7"/>
    <p:sldId id="261" r:id="rId8"/>
    <p:sldId id="262" r:id="rId9"/>
    <p:sldId id="263" r:id="rId10"/>
    <p:sldId id="269" r:id="rId11"/>
    <p:sldId id="278" r:id="rId12"/>
    <p:sldId id="271" r:id="rId13"/>
    <p:sldId id="275" r:id="rId14"/>
    <p:sldId id="272" r:id="rId15"/>
    <p:sldId id="279" r:id="rId16"/>
    <p:sldId id="273" r:id="rId17"/>
    <p:sldId id="264" r:id="rId18"/>
    <p:sldId id="265" r:id="rId19"/>
    <p:sldId id="266"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1"/>
        <c:ser>
          <c:idx val="0"/>
          <c:order val="0"/>
          <c:tx>
            <c:strRef>
              <c:f>Sheet1!$C$1</c:f>
              <c:strCache>
                <c:ptCount val="1"/>
                <c:pt idx="0">
                  <c:v>Accuracy</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5-53A8-4969-A10C-6DCB1DCFCB32}"/>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1D08-4DB2-827C-44DA1783B718}"/>
              </c:ext>
            </c:extLst>
          </c:dPt>
          <c:dPt>
            <c:idx val="2"/>
            <c:invertIfNegative val="0"/>
            <c:bubble3D val="0"/>
            <c:spPr>
              <a:solidFill>
                <a:srgbClr val="FF0000"/>
              </a:solidFill>
              <a:ln>
                <a:noFill/>
              </a:ln>
              <a:effectLst/>
            </c:spPr>
            <c:extLst>
              <c:ext xmlns:c16="http://schemas.microsoft.com/office/drawing/2014/chart" uri="{C3380CC4-5D6E-409C-BE32-E72D297353CC}">
                <c16:uniqueId val="{00000006-53A8-4969-A10C-6DCB1DCFCB32}"/>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Customized VGG16</c:v>
                </c:pt>
                <c:pt idx="1">
                  <c:v>Customized VGG19</c:v>
                </c:pt>
                <c:pt idx="2">
                  <c:v>Customized Inception-V3</c:v>
                </c:pt>
              </c:strCache>
            </c:strRef>
          </c:cat>
          <c:val>
            <c:numRef>
              <c:f>Sheet1!$C$2:$C$4</c:f>
              <c:numCache>
                <c:formatCode>General</c:formatCode>
                <c:ptCount val="3"/>
                <c:pt idx="0">
                  <c:v>64.33</c:v>
                </c:pt>
                <c:pt idx="1">
                  <c:v>71.790000000000006</c:v>
                </c:pt>
                <c:pt idx="2">
                  <c:v>87.62</c:v>
                </c:pt>
              </c:numCache>
            </c:numRef>
          </c:val>
          <c:extLst>
            <c:ext xmlns:c16="http://schemas.microsoft.com/office/drawing/2014/chart" uri="{C3380CC4-5D6E-409C-BE32-E72D297353CC}">
              <c16:uniqueId val="{00000000-53A8-4969-A10C-6DCB1DCFCB32}"/>
            </c:ext>
          </c:extLst>
        </c:ser>
        <c:dLbls>
          <c:dLblPos val="inEnd"/>
          <c:showLegendKey val="0"/>
          <c:showVal val="1"/>
          <c:showCatName val="0"/>
          <c:showSerName val="0"/>
          <c:showPercent val="0"/>
          <c:showBubbleSize val="0"/>
        </c:dLbls>
        <c:gapWidth val="219"/>
        <c:overlap val="-27"/>
        <c:axId val="1711843855"/>
        <c:axId val="1711844815"/>
      </c:barChart>
      <c:catAx>
        <c:axId val="17118438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1844815"/>
        <c:crosses val="autoZero"/>
        <c:auto val="1"/>
        <c:lblAlgn val="ctr"/>
        <c:lblOffset val="100"/>
        <c:noMultiLvlLbl val="0"/>
      </c:catAx>
      <c:valAx>
        <c:axId val="1711844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18438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7.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6.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2.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11.png"/><Relationship Id="rId6" Type="http://schemas.openxmlformats.org/officeDocument/2006/relationships/image" Target="../media/image26.svg"/><Relationship Id="rId5" Type="http://schemas.openxmlformats.org/officeDocument/2006/relationships/image" Target="../media/image13.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7.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6.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11.png"/><Relationship Id="rId6" Type="http://schemas.openxmlformats.org/officeDocument/2006/relationships/image" Target="../media/image26.svg"/><Relationship Id="rId5" Type="http://schemas.openxmlformats.org/officeDocument/2006/relationships/image" Target="../media/image13.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854FCF3-34D4-43AF-ACA4-8097DB5F9DEC}"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16DCC35F-B659-4E7D-866A-809947E15605}">
      <dgm:prSet/>
      <dgm:spPr/>
      <dgm:t>
        <a:bodyPr/>
        <a:lstStyle/>
        <a:p>
          <a:r>
            <a:rPr lang="en-US" dirty="0"/>
            <a:t>Abstract</a:t>
          </a:r>
        </a:p>
      </dgm:t>
    </dgm:pt>
    <dgm:pt modelId="{22FB0053-E74C-4A86-83FF-54E31C9A1E25}" type="parTrans" cxnId="{3B8159CB-E523-4D76-B4B2-57F41443ADCB}">
      <dgm:prSet/>
      <dgm:spPr/>
      <dgm:t>
        <a:bodyPr/>
        <a:lstStyle/>
        <a:p>
          <a:endParaRPr lang="en-US"/>
        </a:p>
      </dgm:t>
    </dgm:pt>
    <dgm:pt modelId="{5FB317F3-FA7B-4EA7-8278-544E95CDF391}" type="sibTrans" cxnId="{3B8159CB-E523-4D76-B4B2-57F41443ADCB}">
      <dgm:prSet/>
      <dgm:spPr/>
      <dgm:t>
        <a:bodyPr/>
        <a:lstStyle/>
        <a:p>
          <a:endParaRPr lang="en-US"/>
        </a:p>
      </dgm:t>
    </dgm:pt>
    <dgm:pt modelId="{C51A5EC1-6668-47DD-BAFE-96F6C3D54902}">
      <dgm:prSet/>
      <dgm:spPr/>
      <dgm:t>
        <a:bodyPr/>
        <a:lstStyle/>
        <a:p>
          <a:r>
            <a:rPr lang="en-US"/>
            <a:t>Literature survey</a:t>
          </a:r>
        </a:p>
      </dgm:t>
    </dgm:pt>
    <dgm:pt modelId="{A2268750-C8D7-4149-8843-06D3D1722E85}" type="parTrans" cxnId="{BE67F285-1EFA-4443-A546-729993C6626B}">
      <dgm:prSet/>
      <dgm:spPr/>
      <dgm:t>
        <a:bodyPr/>
        <a:lstStyle/>
        <a:p>
          <a:endParaRPr lang="en-US"/>
        </a:p>
      </dgm:t>
    </dgm:pt>
    <dgm:pt modelId="{D264DFAF-3F00-40EA-BF85-198A0F909F69}" type="sibTrans" cxnId="{BE67F285-1EFA-4443-A546-729993C6626B}">
      <dgm:prSet/>
      <dgm:spPr/>
      <dgm:t>
        <a:bodyPr/>
        <a:lstStyle/>
        <a:p>
          <a:endParaRPr lang="en-US"/>
        </a:p>
      </dgm:t>
    </dgm:pt>
    <dgm:pt modelId="{4CF3BA97-8990-488E-B39C-8D82888D9D77}">
      <dgm:prSet/>
      <dgm:spPr/>
      <dgm:t>
        <a:bodyPr/>
        <a:lstStyle/>
        <a:p>
          <a:r>
            <a:rPr lang="en-US"/>
            <a:t>Motivation</a:t>
          </a:r>
        </a:p>
      </dgm:t>
    </dgm:pt>
    <dgm:pt modelId="{C8BB06ED-F22C-4211-97A8-494F2ED50722}" type="parTrans" cxnId="{C06EF7D0-1229-46CB-8182-3571C004695E}">
      <dgm:prSet/>
      <dgm:spPr/>
      <dgm:t>
        <a:bodyPr/>
        <a:lstStyle/>
        <a:p>
          <a:endParaRPr lang="en-US"/>
        </a:p>
      </dgm:t>
    </dgm:pt>
    <dgm:pt modelId="{3C6B57BE-6B70-406C-8529-581E3A8D1973}" type="sibTrans" cxnId="{C06EF7D0-1229-46CB-8182-3571C004695E}">
      <dgm:prSet/>
      <dgm:spPr/>
      <dgm:t>
        <a:bodyPr/>
        <a:lstStyle/>
        <a:p>
          <a:endParaRPr lang="en-US"/>
        </a:p>
      </dgm:t>
    </dgm:pt>
    <dgm:pt modelId="{DA23BD04-96AF-40B6-8E52-9EE872EE7555}">
      <dgm:prSet/>
      <dgm:spPr/>
      <dgm:t>
        <a:bodyPr/>
        <a:lstStyle/>
        <a:p>
          <a:r>
            <a:rPr lang="en-US"/>
            <a:t>Problem Statement </a:t>
          </a:r>
        </a:p>
      </dgm:t>
    </dgm:pt>
    <dgm:pt modelId="{AF01BB18-50C5-42A7-9D98-C8A6DC9249E8}" type="parTrans" cxnId="{112722D1-389E-4DA1-B1CE-6F0068CAD643}">
      <dgm:prSet/>
      <dgm:spPr/>
      <dgm:t>
        <a:bodyPr/>
        <a:lstStyle/>
        <a:p>
          <a:endParaRPr lang="en-US"/>
        </a:p>
      </dgm:t>
    </dgm:pt>
    <dgm:pt modelId="{DF582CD6-6B94-48E7-8D32-60026562B7A4}" type="sibTrans" cxnId="{112722D1-389E-4DA1-B1CE-6F0068CAD643}">
      <dgm:prSet/>
      <dgm:spPr/>
      <dgm:t>
        <a:bodyPr/>
        <a:lstStyle/>
        <a:p>
          <a:endParaRPr lang="en-US"/>
        </a:p>
      </dgm:t>
    </dgm:pt>
    <dgm:pt modelId="{233E52ED-B268-4DD1-933F-48EEEFB6FE85}">
      <dgm:prSet/>
      <dgm:spPr/>
      <dgm:t>
        <a:bodyPr/>
        <a:lstStyle/>
        <a:p>
          <a:r>
            <a:rPr lang="en-US"/>
            <a:t>Existing Methodology</a:t>
          </a:r>
        </a:p>
      </dgm:t>
    </dgm:pt>
    <dgm:pt modelId="{6CFF2409-99F9-47CD-8B1B-E9A4646EAFA7}" type="parTrans" cxnId="{E0D65927-A73B-4BA1-8395-BCA3732B25DF}">
      <dgm:prSet/>
      <dgm:spPr/>
      <dgm:t>
        <a:bodyPr/>
        <a:lstStyle/>
        <a:p>
          <a:endParaRPr lang="en-US"/>
        </a:p>
      </dgm:t>
    </dgm:pt>
    <dgm:pt modelId="{379A0101-8346-4195-A0D8-54F18197E8A2}" type="sibTrans" cxnId="{E0D65927-A73B-4BA1-8395-BCA3732B25DF}">
      <dgm:prSet/>
      <dgm:spPr/>
      <dgm:t>
        <a:bodyPr/>
        <a:lstStyle/>
        <a:p>
          <a:endParaRPr lang="en-US"/>
        </a:p>
      </dgm:t>
    </dgm:pt>
    <dgm:pt modelId="{5EA95A31-D61C-4007-B350-8C3398082ED2}">
      <dgm:prSet/>
      <dgm:spPr/>
      <dgm:t>
        <a:bodyPr/>
        <a:lstStyle/>
        <a:p>
          <a:r>
            <a:rPr lang="en-US"/>
            <a:t>Model Comparison</a:t>
          </a:r>
        </a:p>
      </dgm:t>
    </dgm:pt>
    <dgm:pt modelId="{126A2405-7C6E-48C2-8BAB-7A948D613A51}" type="parTrans" cxnId="{1D4147E2-3297-44B9-8DD9-CB817112EFC9}">
      <dgm:prSet/>
      <dgm:spPr/>
      <dgm:t>
        <a:bodyPr/>
        <a:lstStyle/>
        <a:p>
          <a:endParaRPr lang="en-US"/>
        </a:p>
      </dgm:t>
    </dgm:pt>
    <dgm:pt modelId="{64C05551-BF44-4294-B5CD-174F03EF9C59}" type="sibTrans" cxnId="{1D4147E2-3297-44B9-8DD9-CB817112EFC9}">
      <dgm:prSet/>
      <dgm:spPr/>
      <dgm:t>
        <a:bodyPr/>
        <a:lstStyle/>
        <a:p>
          <a:endParaRPr lang="en-US"/>
        </a:p>
      </dgm:t>
    </dgm:pt>
    <dgm:pt modelId="{6556F75E-3A64-4640-8F57-DB341FC5B475}">
      <dgm:prSet/>
      <dgm:spPr/>
      <dgm:t>
        <a:bodyPr/>
        <a:lstStyle/>
        <a:p>
          <a:r>
            <a:rPr lang="en-US"/>
            <a:t>Proposed Model</a:t>
          </a:r>
        </a:p>
      </dgm:t>
    </dgm:pt>
    <dgm:pt modelId="{AB685597-B271-4DA3-A258-3546F495435C}" type="parTrans" cxnId="{D7186472-BCCC-446B-8FA3-FB6765C1256F}">
      <dgm:prSet/>
      <dgm:spPr/>
      <dgm:t>
        <a:bodyPr/>
        <a:lstStyle/>
        <a:p>
          <a:endParaRPr lang="en-US"/>
        </a:p>
      </dgm:t>
    </dgm:pt>
    <dgm:pt modelId="{054ECF32-B0CD-4352-AB98-71E7C7B8129C}" type="sibTrans" cxnId="{D7186472-BCCC-446B-8FA3-FB6765C1256F}">
      <dgm:prSet/>
      <dgm:spPr/>
      <dgm:t>
        <a:bodyPr/>
        <a:lstStyle/>
        <a:p>
          <a:endParaRPr lang="en-US"/>
        </a:p>
      </dgm:t>
    </dgm:pt>
    <dgm:pt modelId="{23705F01-6C0E-4A1B-92FA-DD946BE0D889}">
      <dgm:prSet/>
      <dgm:spPr/>
      <dgm:t>
        <a:bodyPr/>
        <a:lstStyle/>
        <a:p>
          <a:r>
            <a:rPr lang="en-US"/>
            <a:t>Proposed Model Architecture</a:t>
          </a:r>
        </a:p>
      </dgm:t>
    </dgm:pt>
    <dgm:pt modelId="{E1807662-FCCB-4FB2-A1D6-5B51D25BB678}" type="parTrans" cxnId="{32C3530D-AEBE-403E-98FB-1B3232A82A3F}">
      <dgm:prSet/>
      <dgm:spPr/>
      <dgm:t>
        <a:bodyPr/>
        <a:lstStyle/>
        <a:p>
          <a:endParaRPr lang="en-US"/>
        </a:p>
      </dgm:t>
    </dgm:pt>
    <dgm:pt modelId="{0A3EE2B4-0720-43D7-86AE-E68C6EAC46D4}" type="sibTrans" cxnId="{32C3530D-AEBE-403E-98FB-1B3232A82A3F}">
      <dgm:prSet/>
      <dgm:spPr/>
      <dgm:t>
        <a:bodyPr/>
        <a:lstStyle/>
        <a:p>
          <a:endParaRPr lang="en-US"/>
        </a:p>
      </dgm:t>
    </dgm:pt>
    <dgm:pt modelId="{F0DEB2C6-E72E-40D8-80E8-DD33D8B87EBB}">
      <dgm:prSet/>
      <dgm:spPr/>
      <dgm:t>
        <a:bodyPr/>
        <a:lstStyle/>
        <a:p>
          <a:r>
            <a:rPr lang="en-US"/>
            <a:t>Accuracy and Loss History</a:t>
          </a:r>
        </a:p>
      </dgm:t>
    </dgm:pt>
    <dgm:pt modelId="{08A3D69D-750F-41C6-92DA-CA59508902C8}" type="parTrans" cxnId="{91185E36-E0A5-408B-9554-31B9BE342851}">
      <dgm:prSet/>
      <dgm:spPr/>
      <dgm:t>
        <a:bodyPr/>
        <a:lstStyle/>
        <a:p>
          <a:endParaRPr lang="en-US"/>
        </a:p>
      </dgm:t>
    </dgm:pt>
    <dgm:pt modelId="{E1F689AF-B2D8-4501-A038-E6598D7E2E06}" type="sibTrans" cxnId="{91185E36-E0A5-408B-9554-31B9BE342851}">
      <dgm:prSet/>
      <dgm:spPr/>
      <dgm:t>
        <a:bodyPr/>
        <a:lstStyle/>
        <a:p>
          <a:endParaRPr lang="en-US"/>
        </a:p>
      </dgm:t>
    </dgm:pt>
    <dgm:pt modelId="{35A26DC9-E5CC-41CB-8721-27CD0DA2170D}" type="pres">
      <dgm:prSet presAssocID="{0854FCF3-34D4-43AF-ACA4-8097DB5F9DEC}" presName="Name0" presStyleCnt="0">
        <dgm:presLayoutVars>
          <dgm:dir/>
          <dgm:resizeHandles val="exact"/>
        </dgm:presLayoutVars>
      </dgm:prSet>
      <dgm:spPr/>
    </dgm:pt>
    <dgm:pt modelId="{82862BBC-8230-4DBE-AF7C-569B08B7C9F9}" type="pres">
      <dgm:prSet presAssocID="{16DCC35F-B659-4E7D-866A-809947E15605}" presName="node" presStyleLbl="node1" presStyleIdx="0" presStyleCnt="9">
        <dgm:presLayoutVars>
          <dgm:bulletEnabled val="1"/>
        </dgm:presLayoutVars>
      </dgm:prSet>
      <dgm:spPr/>
    </dgm:pt>
    <dgm:pt modelId="{4F1A6478-11BA-47D0-9D20-F0BDEA161C28}" type="pres">
      <dgm:prSet presAssocID="{5FB317F3-FA7B-4EA7-8278-544E95CDF391}" presName="sibTrans" presStyleLbl="sibTrans1D1" presStyleIdx="0" presStyleCnt="8"/>
      <dgm:spPr/>
    </dgm:pt>
    <dgm:pt modelId="{25E2F849-A3DF-43EB-B575-BDB4CCA8C3A5}" type="pres">
      <dgm:prSet presAssocID="{5FB317F3-FA7B-4EA7-8278-544E95CDF391}" presName="connectorText" presStyleLbl="sibTrans1D1" presStyleIdx="0" presStyleCnt="8"/>
      <dgm:spPr/>
    </dgm:pt>
    <dgm:pt modelId="{D55B8420-9F60-472D-A2FF-E5C148866448}" type="pres">
      <dgm:prSet presAssocID="{C51A5EC1-6668-47DD-BAFE-96F6C3D54902}" presName="node" presStyleLbl="node1" presStyleIdx="1" presStyleCnt="9">
        <dgm:presLayoutVars>
          <dgm:bulletEnabled val="1"/>
        </dgm:presLayoutVars>
      </dgm:prSet>
      <dgm:spPr/>
    </dgm:pt>
    <dgm:pt modelId="{F107D70B-BEAA-4F0A-BEB7-3498B4DC974A}" type="pres">
      <dgm:prSet presAssocID="{D264DFAF-3F00-40EA-BF85-198A0F909F69}" presName="sibTrans" presStyleLbl="sibTrans1D1" presStyleIdx="1" presStyleCnt="8"/>
      <dgm:spPr/>
    </dgm:pt>
    <dgm:pt modelId="{17808EB9-8CB7-4D86-9B4F-BD17283D2523}" type="pres">
      <dgm:prSet presAssocID="{D264DFAF-3F00-40EA-BF85-198A0F909F69}" presName="connectorText" presStyleLbl="sibTrans1D1" presStyleIdx="1" presStyleCnt="8"/>
      <dgm:spPr/>
    </dgm:pt>
    <dgm:pt modelId="{DF8E6D22-2D7E-476D-82D5-B7262D387858}" type="pres">
      <dgm:prSet presAssocID="{4CF3BA97-8990-488E-B39C-8D82888D9D77}" presName="node" presStyleLbl="node1" presStyleIdx="2" presStyleCnt="9">
        <dgm:presLayoutVars>
          <dgm:bulletEnabled val="1"/>
        </dgm:presLayoutVars>
      </dgm:prSet>
      <dgm:spPr/>
    </dgm:pt>
    <dgm:pt modelId="{7DC85C89-4678-4CDE-97FD-4E6E56755824}" type="pres">
      <dgm:prSet presAssocID="{3C6B57BE-6B70-406C-8529-581E3A8D1973}" presName="sibTrans" presStyleLbl="sibTrans1D1" presStyleIdx="2" presStyleCnt="8"/>
      <dgm:spPr/>
    </dgm:pt>
    <dgm:pt modelId="{21FD139C-641E-4B9D-AFEA-8E3BF4496C6B}" type="pres">
      <dgm:prSet presAssocID="{3C6B57BE-6B70-406C-8529-581E3A8D1973}" presName="connectorText" presStyleLbl="sibTrans1D1" presStyleIdx="2" presStyleCnt="8"/>
      <dgm:spPr/>
    </dgm:pt>
    <dgm:pt modelId="{08F0A7C2-9F20-4916-BF77-D7F2AB0B0429}" type="pres">
      <dgm:prSet presAssocID="{DA23BD04-96AF-40B6-8E52-9EE872EE7555}" presName="node" presStyleLbl="node1" presStyleIdx="3" presStyleCnt="9">
        <dgm:presLayoutVars>
          <dgm:bulletEnabled val="1"/>
        </dgm:presLayoutVars>
      </dgm:prSet>
      <dgm:spPr/>
    </dgm:pt>
    <dgm:pt modelId="{E9035AD4-E4AF-4666-8336-F5C281A9C615}" type="pres">
      <dgm:prSet presAssocID="{DF582CD6-6B94-48E7-8D32-60026562B7A4}" presName="sibTrans" presStyleLbl="sibTrans1D1" presStyleIdx="3" presStyleCnt="8"/>
      <dgm:spPr/>
    </dgm:pt>
    <dgm:pt modelId="{0DC5DA63-1932-44DB-9664-1A27127AC62D}" type="pres">
      <dgm:prSet presAssocID="{DF582CD6-6B94-48E7-8D32-60026562B7A4}" presName="connectorText" presStyleLbl="sibTrans1D1" presStyleIdx="3" presStyleCnt="8"/>
      <dgm:spPr/>
    </dgm:pt>
    <dgm:pt modelId="{1A50CFBF-4CEB-4F53-A25A-C1E092EC83FB}" type="pres">
      <dgm:prSet presAssocID="{233E52ED-B268-4DD1-933F-48EEEFB6FE85}" presName="node" presStyleLbl="node1" presStyleIdx="4" presStyleCnt="9">
        <dgm:presLayoutVars>
          <dgm:bulletEnabled val="1"/>
        </dgm:presLayoutVars>
      </dgm:prSet>
      <dgm:spPr/>
    </dgm:pt>
    <dgm:pt modelId="{2E893A74-F653-4B9E-93E6-B12FEFC2CB00}" type="pres">
      <dgm:prSet presAssocID="{379A0101-8346-4195-A0D8-54F18197E8A2}" presName="sibTrans" presStyleLbl="sibTrans1D1" presStyleIdx="4" presStyleCnt="8"/>
      <dgm:spPr/>
    </dgm:pt>
    <dgm:pt modelId="{38B5D13E-77CE-4DE3-AD83-014EF92021EC}" type="pres">
      <dgm:prSet presAssocID="{379A0101-8346-4195-A0D8-54F18197E8A2}" presName="connectorText" presStyleLbl="sibTrans1D1" presStyleIdx="4" presStyleCnt="8"/>
      <dgm:spPr/>
    </dgm:pt>
    <dgm:pt modelId="{900E6909-B175-4121-8BEA-3E499B372EBE}" type="pres">
      <dgm:prSet presAssocID="{5EA95A31-D61C-4007-B350-8C3398082ED2}" presName="node" presStyleLbl="node1" presStyleIdx="5" presStyleCnt="9">
        <dgm:presLayoutVars>
          <dgm:bulletEnabled val="1"/>
        </dgm:presLayoutVars>
      </dgm:prSet>
      <dgm:spPr/>
    </dgm:pt>
    <dgm:pt modelId="{FA51BDEC-AFF9-42A5-8160-202B009C164D}" type="pres">
      <dgm:prSet presAssocID="{64C05551-BF44-4294-B5CD-174F03EF9C59}" presName="sibTrans" presStyleLbl="sibTrans1D1" presStyleIdx="5" presStyleCnt="8"/>
      <dgm:spPr/>
    </dgm:pt>
    <dgm:pt modelId="{2A2AC51E-DD93-4A50-A286-8AC806D41AEF}" type="pres">
      <dgm:prSet presAssocID="{64C05551-BF44-4294-B5CD-174F03EF9C59}" presName="connectorText" presStyleLbl="sibTrans1D1" presStyleIdx="5" presStyleCnt="8"/>
      <dgm:spPr/>
    </dgm:pt>
    <dgm:pt modelId="{237E5255-CACD-4B72-A8D8-27600124CD25}" type="pres">
      <dgm:prSet presAssocID="{6556F75E-3A64-4640-8F57-DB341FC5B475}" presName="node" presStyleLbl="node1" presStyleIdx="6" presStyleCnt="9">
        <dgm:presLayoutVars>
          <dgm:bulletEnabled val="1"/>
        </dgm:presLayoutVars>
      </dgm:prSet>
      <dgm:spPr/>
    </dgm:pt>
    <dgm:pt modelId="{14DE9E1E-5E31-4BE5-8EF2-5BD62414F158}" type="pres">
      <dgm:prSet presAssocID="{054ECF32-B0CD-4352-AB98-71E7C7B8129C}" presName="sibTrans" presStyleLbl="sibTrans1D1" presStyleIdx="6" presStyleCnt="8"/>
      <dgm:spPr/>
    </dgm:pt>
    <dgm:pt modelId="{4DBFF296-C714-45A2-BA1F-481B28D40F54}" type="pres">
      <dgm:prSet presAssocID="{054ECF32-B0CD-4352-AB98-71E7C7B8129C}" presName="connectorText" presStyleLbl="sibTrans1D1" presStyleIdx="6" presStyleCnt="8"/>
      <dgm:spPr/>
    </dgm:pt>
    <dgm:pt modelId="{47300CFE-483D-493F-AEAE-34DBC68025A5}" type="pres">
      <dgm:prSet presAssocID="{23705F01-6C0E-4A1B-92FA-DD946BE0D889}" presName="node" presStyleLbl="node1" presStyleIdx="7" presStyleCnt="9">
        <dgm:presLayoutVars>
          <dgm:bulletEnabled val="1"/>
        </dgm:presLayoutVars>
      </dgm:prSet>
      <dgm:spPr/>
    </dgm:pt>
    <dgm:pt modelId="{CE1AFF51-9925-448A-A51A-DCAA1FA7DEE2}" type="pres">
      <dgm:prSet presAssocID="{0A3EE2B4-0720-43D7-86AE-E68C6EAC46D4}" presName="sibTrans" presStyleLbl="sibTrans1D1" presStyleIdx="7" presStyleCnt="8"/>
      <dgm:spPr/>
    </dgm:pt>
    <dgm:pt modelId="{47285325-CEF1-42EF-AD28-3D17D2B2C1F7}" type="pres">
      <dgm:prSet presAssocID="{0A3EE2B4-0720-43D7-86AE-E68C6EAC46D4}" presName="connectorText" presStyleLbl="sibTrans1D1" presStyleIdx="7" presStyleCnt="8"/>
      <dgm:spPr/>
    </dgm:pt>
    <dgm:pt modelId="{0DC8E220-43A1-40D6-A456-47FEE00F3510}" type="pres">
      <dgm:prSet presAssocID="{F0DEB2C6-E72E-40D8-80E8-DD33D8B87EBB}" presName="node" presStyleLbl="node1" presStyleIdx="8" presStyleCnt="9">
        <dgm:presLayoutVars>
          <dgm:bulletEnabled val="1"/>
        </dgm:presLayoutVars>
      </dgm:prSet>
      <dgm:spPr/>
    </dgm:pt>
  </dgm:ptLst>
  <dgm:cxnLst>
    <dgm:cxn modelId="{E5866901-C952-4A76-BB0F-3A0C4127A95F}" type="presOf" srcId="{5FB317F3-FA7B-4EA7-8278-544E95CDF391}" destId="{4F1A6478-11BA-47D0-9D20-F0BDEA161C28}" srcOrd="0" destOrd="0" presId="urn:microsoft.com/office/officeart/2016/7/layout/RepeatingBendingProcessNew"/>
    <dgm:cxn modelId="{32C3530D-AEBE-403E-98FB-1B3232A82A3F}" srcId="{0854FCF3-34D4-43AF-ACA4-8097DB5F9DEC}" destId="{23705F01-6C0E-4A1B-92FA-DD946BE0D889}" srcOrd="7" destOrd="0" parTransId="{E1807662-FCCB-4FB2-A1D6-5B51D25BB678}" sibTransId="{0A3EE2B4-0720-43D7-86AE-E68C6EAC46D4}"/>
    <dgm:cxn modelId="{7998DE0F-B5B5-4A69-9BF9-AE9C2D0B5703}" type="presOf" srcId="{0A3EE2B4-0720-43D7-86AE-E68C6EAC46D4}" destId="{47285325-CEF1-42EF-AD28-3D17D2B2C1F7}" srcOrd="1" destOrd="0" presId="urn:microsoft.com/office/officeart/2016/7/layout/RepeatingBendingProcessNew"/>
    <dgm:cxn modelId="{F125EA18-76EA-42EB-B6E0-75ABEF9AD3D7}" type="presOf" srcId="{5FB317F3-FA7B-4EA7-8278-544E95CDF391}" destId="{25E2F849-A3DF-43EB-B575-BDB4CCA8C3A5}" srcOrd="1" destOrd="0" presId="urn:microsoft.com/office/officeart/2016/7/layout/RepeatingBendingProcessNew"/>
    <dgm:cxn modelId="{373ABE22-16AB-4E27-BEBE-878213B19F25}" type="presOf" srcId="{3C6B57BE-6B70-406C-8529-581E3A8D1973}" destId="{7DC85C89-4678-4CDE-97FD-4E6E56755824}" srcOrd="0" destOrd="0" presId="urn:microsoft.com/office/officeart/2016/7/layout/RepeatingBendingProcessNew"/>
    <dgm:cxn modelId="{EABDBE22-3F52-45AC-927C-05C6FB1193A1}" type="presOf" srcId="{16DCC35F-B659-4E7D-866A-809947E15605}" destId="{82862BBC-8230-4DBE-AF7C-569B08B7C9F9}" srcOrd="0" destOrd="0" presId="urn:microsoft.com/office/officeart/2016/7/layout/RepeatingBendingProcessNew"/>
    <dgm:cxn modelId="{E0D65927-A73B-4BA1-8395-BCA3732B25DF}" srcId="{0854FCF3-34D4-43AF-ACA4-8097DB5F9DEC}" destId="{233E52ED-B268-4DD1-933F-48EEEFB6FE85}" srcOrd="4" destOrd="0" parTransId="{6CFF2409-99F9-47CD-8B1B-E9A4646EAFA7}" sibTransId="{379A0101-8346-4195-A0D8-54F18197E8A2}"/>
    <dgm:cxn modelId="{F33FC731-37A7-43BB-9612-515F9291D1AE}" type="presOf" srcId="{3C6B57BE-6B70-406C-8529-581E3A8D1973}" destId="{21FD139C-641E-4B9D-AFEA-8E3BF4496C6B}" srcOrd="1" destOrd="0" presId="urn:microsoft.com/office/officeart/2016/7/layout/RepeatingBendingProcessNew"/>
    <dgm:cxn modelId="{91185E36-E0A5-408B-9554-31B9BE342851}" srcId="{0854FCF3-34D4-43AF-ACA4-8097DB5F9DEC}" destId="{F0DEB2C6-E72E-40D8-80E8-DD33D8B87EBB}" srcOrd="8" destOrd="0" parTransId="{08A3D69D-750F-41C6-92DA-CA59508902C8}" sibTransId="{E1F689AF-B2D8-4501-A038-E6598D7E2E06}"/>
    <dgm:cxn modelId="{42083B38-495C-44E4-9F55-362BE38D4353}" type="presOf" srcId="{23705F01-6C0E-4A1B-92FA-DD946BE0D889}" destId="{47300CFE-483D-493F-AEAE-34DBC68025A5}" srcOrd="0" destOrd="0" presId="urn:microsoft.com/office/officeart/2016/7/layout/RepeatingBendingProcessNew"/>
    <dgm:cxn modelId="{4DDF5842-44AA-4D48-8EB6-C06A7F50597B}" type="presOf" srcId="{233E52ED-B268-4DD1-933F-48EEEFB6FE85}" destId="{1A50CFBF-4CEB-4F53-A25A-C1E092EC83FB}" srcOrd="0" destOrd="0" presId="urn:microsoft.com/office/officeart/2016/7/layout/RepeatingBendingProcessNew"/>
    <dgm:cxn modelId="{0296594F-4917-488B-98BD-5700C3DEF8D6}" type="presOf" srcId="{054ECF32-B0CD-4352-AB98-71E7C7B8129C}" destId="{4DBFF296-C714-45A2-BA1F-481B28D40F54}" srcOrd="1" destOrd="0" presId="urn:microsoft.com/office/officeart/2016/7/layout/RepeatingBendingProcessNew"/>
    <dgm:cxn modelId="{D7186472-BCCC-446B-8FA3-FB6765C1256F}" srcId="{0854FCF3-34D4-43AF-ACA4-8097DB5F9DEC}" destId="{6556F75E-3A64-4640-8F57-DB341FC5B475}" srcOrd="6" destOrd="0" parTransId="{AB685597-B271-4DA3-A258-3546F495435C}" sibTransId="{054ECF32-B0CD-4352-AB98-71E7C7B8129C}"/>
    <dgm:cxn modelId="{EF335878-9AD7-4116-AF26-9AC3020EB935}" type="presOf" srcId="{5EA95A31-D61C-4007-B350-8C3398082ED2}" destId="{900E6909-B175-4121-8BEA-3E499B372EBE}" srcOrd="0" destOrd="0" presId="urn:microsoft.com/office/officeart/2016/7/layout/RepeatingBendingProcessNew"/>
    <dgm:cxn modelId="{0B02A779-14DF-4C51-B62E-0E4FA8D056DB}" type="presOf" srcId="{F0DEB2C6-E72E-40D8-80E8-DD33D8B87EBB}" destId="{0DC8E220-43A1-40D6-A456-47FEE00F3510}" srcOrd="0" destOrd="0" presId="urn:microsoft.com/office/officeart/2016/7/layout/RepeatingBendingProcessNew"/>
    <dgm:cxn modelId="{74AA3E5A-F68B-48B8-B345-2A661FB9476F}" type="presOf" srcId="{DF582CD6-6B94-48E7-8D32-60026562B7A4}" destId="{0DC5DA63-1932-44DB-9664-1A27127AC62D}" srcOrd="1" destOrd="0" presId="urn:microsoft.com/office/officeart/2016/7/layout/RepeatingBendingProcessNew"/>
    <dgm:cxn modelId="{BEA98781-687E-48C5-9F60-9B3E6DA46DDC}" type="presOf" srcId="{64C05551-BF44-4294-B5CD-174F03EF9C59}" destId="{2A2AC51E-DD93-4A50-A286-8AC806D41AEF}" srcOrd="1" destOrd="0" presId="urn:microsoft.com/office/officeart/2016/7/layout/RepeatingBendingProcessNew"/>
    <dgm:cxn modelId="{63612184-F20A-45F4-BA70-1FEEDB463B94}" type="presOf" srcId="{DF582CD6-6B94-48E7-8D32-60026562B7A4}" destId="{E9035AD4-E4AF-4666-8336-F5C281A9C615}" srcOrd="0" destOrd="0" presId="urn:microsoft.com/office/officeart/2016/7/layout/RepeatingBendingProcessNew"/>
    <dgm:cxn modelId="{BE67F285-1EFA-4443-A546-729993C6626B}" srcId="{0854FCF3-34D4-43AF-ACA4-8097DB5F9DEC}" destId="{C51A5EC1-6668-47DD-BAFE-96F6C3D54902}" srcOrd="1" destOrd="0" parTransId="{A2268750-C8D7-4149-8843-06D3D1722E85}" sibTransId="{D264DFAF-3F00-40EA-BF85-198A0F909F69}"/>
    <dgm:cxn modelId="{31E45B90-3F8A-430F-845C-744BB048E92E}" type="presOf" srcId="{379A0101-8346-4195-A0D8-54F18197E8A2}" destId="{2E893A74-F653-4B9E-93E6-B12FEFC2CB00}" srcOrd="0" destOrd="0" presId="urn:microsoft.com/office/officeart/2016/7/layout/RepeatingBendingProcessNew"/>
    <dgm:cxn modelId="{15D23298-5028-4BD4-AE49-DAF7AB8FDFEB}" type="presOf" srcId="{D264DFAF-3F00-40EA-BF85-198A0F909F69}" destId="{17808EB9-8CB7-4D86-9B4F-BD17283D2523}" srcOrd="1" destOrd="0" presId="urn:microsoft.com/office/officeart/2016/7/layout/RepeatingBendingProcessNew"/>
    <dgm:cxn modelId="{514C1F9B-AD3A-455C-BB59-9213C211E5B0}" type="presOf" srcId="{DA23BD04-96AF-40B6-8E52-9EE872EE7555}" destId="{08F0A7C2-9F20-4916-BF77-D7F2AB0B0429}" srcOrd="0" destOrd="0" presId="urn:microsoft.com/office/officeart/2016/7/layout/RepeatingBendingProcessNew"/>
    <dgm:cxn modelId="{68CB1DAA-2CBA-4CF4-B29F-31E6EE0928AD}" type="presOf" srcId="{6556F75E-3A64-4640-8F57-DB341FC5B475}" destId="{237E5255-CACD-4B72-A8D8-27600124CD25}" srcOrd="0" destOrd="0" presId="urn:microsoft.com/office/officeart/2016/7/layout/RepeatingBendingProcessNew"/>
    <dgm:cxn modelId="{C8A754AF-848C-48FB-9146-FBDA1BBE08AB}" type="presOf" srcId="{C51A5EC1-6668-47DD-BAFE-96F6C3D54902}" destId="{D55B8420-9F60-472D-A2FF-E5C148866448}" srcOrd="0" destOrd="0" presId="urn:microsoft.com/office/officeart/2016/7/layout/RepeatingBendingProcessNew"/>
    <dgm:cxn modelId="{6F0CECB5-7353-4443-8898-1E86592C5FF7}" type="presOf" srcId="{054ECF32-B0CD-4352-AB98-71E7C7B8129C}" destId="{14DE9E1E-5E31-4BE5-8EF2-5BD62414F158}" srcOrd="0" destOrd="0" presId="urn:microsoft.com/office/officeart/2016/7/layout/RepeatingBendingProcessNew"/>
    <dgm:cxn modelId="{3D2EBEBB-90A0-43F3-BA09-31D056625D7B}" type="presOf" srcId="{379A0101-8346-4195-A0D8-54F18197E8A2}" destId="{38B5D13E-77CE-4DE3-AD83-014EF92021EC}" srcOrd="1" destOrd="0" presId="urn:microsoft.com/office/officeart/2016/7/layout/RepeatingBendingProcessNew"/>
    <dgm:cxn modelId="{8DEA05C6-E864-4300-93E3-09EEF43FC61C}" type="presOf" srcId="{0A3EE2B4-0720-43D7-86AE-E68C6EAC46D4}" destId="{CE1AFF51-9925-448A-A51A-DCAA1FA7DEE2}" srcOrd="0" destOrd="0" presId="urn:microsoft.com/office/officeart/2016/7/layout/RepeatingBendingProcessNew"/>
    <dgm:cxn modelId="{3B8159CB-E523-4D76-B4B2-57F41443ADCB}" srcId="{0854FCF3-34D4-43AF-ACA4-8097DB5F9DEC}" destId="{16DCC35F-B659-4E7D-866A-809947E15605}" srcOrd="0" destOrd="0" parTransId="{22FB0053-E74C-4A86-83FF-54E31C9A1E25}" sibTransId="{5FB317F3-FA7B-4EA7-8278-544E95CDF391}"/>
    <dgm:cxn modelId="{BA9E7ECF-C2EA-45F3-939C-EF1BDE4CFDA3}" type="presOf" srcId="{0854FCF3-34D4-43AF-ACA4-8097DB5F9DEC}" destId="{35A26DC9-E5CC-41CB-8721-27CD0DA2170D}" srcOrd="0" destOrd="0" presId="urn:microsoft.com/office/officeart/2016/7/layout/RepeatingBendingProcessNew"/>
    <dgm:cxn modelId="{C06EF7D0-1229-46CB-8182-3571C004695E}" srcId="{0854FCF3-34D4-43AF-ACA4-8097DB5F9DEC}" destId="{4CF3BA97-8990-488E-B39C-8D82888D9D77}" srcOrd="2" destOrd="0" parTransId="{C8BB06ED-F22C-4211-97A8-494F2ED50722}" sibTransId="{3C6B57BE-6B70-406C-8529-581E3A8D1973}"/>
    <dgm:cxn modelId="{112722D1-389E-4DA1-B1CE-6F0068CAD643}" srcId="{0854FCF3-34D4-43AF-ACA4-8097DB5F9DEC}" destId="{DA23BD04-96AF-40B6-8E52-9EE872EE7555}" srcOrd="3" destOrd="0" parTransId="{AF01BB18-50C5-42A7-9D98-C8A6DC9249E8}" sibTransId="{DF582CD6-6B94-48E7-8D32-60026562B7A4}"/>
    <dgm:cxn modelId="{47B3B6DB-D0FE-4F3E-9BED-5359785D030C}" type="presOf" srcId="{D264DFAF-3F00-40EA-BF85-198A0F909F69}" destId="{F107D70B-BEAA-4F0A-BEB7-3498B4DC974A}" srcOrd="0" destOrd="0" presId="urn:microsoft.com/office/officeart/2016/7/layout/RepeatingBendingProcessNew"/>
    <dgm:cxn modelId="{D1F5F6DD-A88D-4D68-8489-73BEA80A806C}" type="presOf" srcId="{64C05551-BF44-4294-B5CD-174F03EF9C59}" destId="{FA51BDEC-AFF9-42A5-8160-202B009C164D}" srcOrd="0" destOrd="0" presId="urn:microsoft.com/office/officeart/2016/7/layout/RepeatingBendingProcessNew"/>
    <dgm:cxn modelId="{1D4147E2-3297-44B9-8DD9-CB817112EFC9}" srcId="{0854FCF3-34D4-43AF-ACA4-8097DB5F9DEC}" destId="{5EA95A31-D61C-4007-B350-8C3398082ED2}" srcOrd="5" destOrd="0" parTransId="{126A2405-7C6E-48C2-8BAB-7A948D613A51}" sibTransId="{64C05551-BF44-4294-B5CD-174F03EF9C59}"/>
    <dgm:cxn modelId="{9E577DE6-C158-4918-A7E6-7451AEA825C5}" type="presOf" srcId="{4CF3BA97-8990-488E-B39C-8D82888D9D77}" destId="{DF8E6D22-2D7E-476D-82D5-B7262D387858}" srcOrd="0" destOrd="0" presId="urn:microsoft.com/office/officeart/2016/7/layout/RepeatingBendingProcessNew"/>
    <dgm:cxn modelId="{60A49D50-7323-499F-A1C2-BC7195646547}" type="presParOf" srcId="{35A26DC9-E5CC-41CB-8721-27CD0DA2170D}" destId="{82862BBC-8230-4DBE-AF7C-569B08B7C9F9}" srcOrd="0" destOrd="0" presId="urn:microsoft.com/office/officeart/2016/7/layout/RepeatingBendingProcessNew"/>
    <dgm:cxn modelId="{A00B1B84-993D-475A-8054-F4BAE835BA67}" type="presParOf" srcId="{35A26DC9-E5CC-41CB-8721-27CD0DA2170D}" destId="{4F1A6478-11BA-47D0-9D20-F0BDEA161C28}" srcOrd="1" destOrd="0" presId="urn:microsoft.com/office/officeart/2016/7/layout/RepeatingBendingProcessNew"/>
    <dgm:cxn modelId="{A6F55916-C7D8-4114-9A55-056508A2E032}" type="presParOf" srcId="{4F1A6478-11BA-47D0-9D20-F0BDEA161C28}" destId="{25E2F849-A3DF-43EB-B575-BDB4CCA8C3A5}" srcOrd="0" destOrd="0" presId="urn:microsoft.com/office/officeart/2016/7/layout/RepeatingBendingProcessNew"/>
    <dgm:cxn modelId="{B027AE8E-C637-4F4E-A641-5D6474415CD8}" type="presParOf" srcId="{35A26DC9-E5CC-41CB-8721-27CD0DA2170D}" destId="{D55B8420-9F60-472D-A2FF-E5C148866448}" srcOrd="2" destOrd="0" presId="urn:microsoft.com/office/officeart/2016/7/layout/RepeatingBendingProcessNew"/>
    <dgm:cxn modelId="{4104B1B2-BCB4-423C-9B66-9F946E5AE662}" type="presParOf" srcId="{35A26DC9-E5CC-41CB-8721-27CD0DA2170D}" destId="{F107D70B-BEAA-4F0A-BEB7-3498B4DC974A}" srcOrd="3" destOrd="0" presId="urn:microsoft.com/office/officeart/2016/7/layout/RepeatingBendingProcessNew"/>
    <dgm:cxn modelId="{1CFE8BF2-1FA3-400A-A650-DDE051A87609}" type="presParOf" srcId="{F107D70B-BEAA-4F0A-BEB7-3498B4DC974A}" destId="{17808EB9-8CB7-4D86-9B4F-BD17283D2523}" srcOrd="0" destOrd="0" presId="urn:microsoft.com/office/officeart/2016/7/layout/RepeatingBendingProcessNew"/>
    <dgm:cxn modelId="{8684A9BC-1313-48A9-AA46-5046F6563815}" type="presParOf" srcId="{35A26DC9-E5CC-41CB-8721-27CD0DA2170D}" destId="{DF8E6D22-2D7E-476D-82D5-B7262D387858}" srcOrd="4" destOrd="0" presId="urn:microsoft.com/office/officeart/2016/7/layout/RepeatingBendingProcessNew"/>
    <dgm:cxn modelId="{BE9E3478-B448-48D3-8783-F1657E9F920A}" type="presParOf" srcId="{35A26DC9-E5CC-41CB-8721-27CD0DA2170D}" destId="{7DC85C89-4678-4CDE-97FD-4E6E56755824}" srcOrd="5" destOrd="0" presId="urn:microsoft.com/office/officeart/2016/7/layout/RepeatingBendingProcessNew"/>
    <dgm:cxn modelId="{896EA377-B501-4A64-AEF2-91B8CD8F035D}" type="presParOf" srcId="{7DC85C89-4678-4CDE-97FD-4E6E56755824}" destId="{21FD139C-641E-4B9D-AFEA-8E3BF4496C6B}" srcOrd="0" destOrd="0" presId="urn:microsoft.com/office/officeart/2016/7/layout/RepeatingBendingProcessNew"/>
    <dgm:cxn modelId="{F42F26E3-869B-42BB-BF2D-9F7236D9FF38}" type="presParOf" srcId="{35A26DC9-E5CC-41CB-8721-27CD0DA2170D}" destId="{08F0A7C2-9F20-4916-BF77-D7F2AB0B0429}" srcOrd="6" destOrd="0" presId="urn:microsoft.com/office/officeart/2016/7/layout/RepeatingBendingProcessNew"/>
    <dgm:cxn modelId="{67E11419-40DD-428F-A519-B70F00716475}" type="presParOf" srcId="{35A26DC9-E5CC-41CB-8721-27CD0DA2170D}" destId="{E9035AD4-E4AF-4666-8336-F5C281A9C615}" srcOrd="7" destOrd="0" presId="urn:microsoft.com/office/officeart/2016/7/layout/RepeatingBendingProcessNew"/>
    <dgm:cxn modelId="{B0AD4847-BE6A-4D59-BFA1-FD52149AE66A}" type="presParOf" srcId="{E9035AD4-E4AF-4666-8336-F5C281A9C615}" destId="{0DC5DA63-1932-44DB-9664-1A27127AC62D}" srcOrd="0" destOrd="0" presId="urn:microsoft.com/office/officeart/2016/7/layout/RepeatingBendingProcessNew"/>
    <dgm:cxn modelId="{227C7493-BFC1-4EF1-A62D-5312CFC30DBE}" type="presParOf" srcId="{35A26DC9-E5CC-41CB-8721-27CD0DA2170D}" destId="{1A50CFBF-4CEB-4F53-A25A-C1E092EC83FB}" srcOrd="8" destOrd="0" presId="urn:microsoft.com/office/officeart/2016/7/layout/RepeatingBendingProcessNew"/>
    <dgm:cxn modelId="{22B153A6-DEA7-4D76-840B-B20C517B80FC}" type="presParOf" srcId="{35A26DC9-E5CC-41CB-8721-27CD0DA2170D}" destId="{2E893A74-F653-4B9E-93E6-B12FEFC2CB00}" srcOrd="9" destOrd="0" presId="urn:microsoft.com/office/officeart/2016/7/layout/RepeatingBendingProcessNew"/>
    <dgm:cxn modelId="{FB903FED-3A3A-4ACA-BD09-842221A95C65}" type="presParOf" srcId="{2E893A74-F653-4B9E-93E6-B12FEFC2CB00}" destId="{38B5D13E-77CE-4DE3-AD83-014EF92021EC}" srcOrd="0" destOrd="0" presId="urn:microsoft.com/office/officeart/2016/7/layout/RepeatingBendingProcessNew"/>
    <dgm:cxn modelId="{F4C4DACF-E02C-47DF-8486-9C9193EA40DF}" type="presParOf" srcId="{35A26DC9-E5CC-41CB-8721-27CD0DA2170D}" destId="{900E6909-B175-4121-8BEA-3E499B372EBE}" srcOrd="10" destOrd="0" presId="urn:microsoft.com/office/officeart/2016/7/layout/RepeatingBendingProcessNew"/>
    <dgm:cxn modelId="{A4DBF544-B30E-4C3E-B66B-6E823955BABE}" type="presParOf" srcId="{35A26DC9-E5CC-41CB-8721-27CD0DA2170D}" destId="{FA51BDEC-AFF9-42A5-8160-202B009C164D}" srcOrd="11" destOrd="0" presId="urn:microsoft.com/office/officeart/2016/7/layout/RepeatingBendingProcessNew"/>
    <dgm:cxn modelId="{2F9BAD44-0EB0-477D-8DB5-C6C4F6C3C6D4}" type="presParOf" srcId="{FA51BDEC-AFF9-42A5-8160-202B009C164D}" destId="{2A2AC51E-DD93-4A50-A286-8AC806D41AEF}" srcOrd="0" destOrd="0" presId="urn:microsoft.com/office/officeart/2016/7/layout/RepeatingBendingProcessNew"/>
    <dgm:cxn modelId="{3CE3F3CE-FC7F-4777-A15B-A5DFC1FF55EC}" type="presParOf" srcId="{35A26DC9-E5CC-41CB-8721-27CD0DA2170D}" destId="{237E5255-CACD-4B72-A8D8-27600124CD25}" srcOrd="12" destOrd="0" presId="urn:microsoft.com/office/officeart/2016/7/layout/RepeatingBendingProcessNew"/>
    <dgm:cxn modelId="{C0B3AD61-E0FB-4ACA-9DD8-5A1E6AAF3318}" type="presParOf" srcId="{35A26DC9-E5CC-41CB-8721-27CD0DA2170D}" destId="{14DE9E1E-5E31-4BE5-8EF2-5BD62414F158}" srcOrd="13" destOrd="0" presId="urn:microsoft.com/office/officeart/2016/7/layout/RepeatingBendingProcessNew"/>
    <dgm:cxn modelId="{70B831F0-3AE0-4AAE-8A0C-EA6D985FE315}" type="presParOf" srcId="{14DE9E1E-5E31-4BE5-8EF2-5BD62414F158}" destId="{4DBFF296-C714-45A2-BA1F-481B28D40F54}" srcOrd="0" destOrd="0" presId="urn:microsoft.com/office/officeart/2016/7/layout/RepeatingBendingProcessNew"/>
    <dgm:cxn modelId="{EC7D7BE8-FA6F-469F-A280-97BFBD715C1D}" type="presParOf" srcId="{35A26DC9-E5CC-41CB-8721-27CD0DA2170D}" destId="{47300CFE-483D-493F-AEAE-34DBC68025A5}" srcOrd="14" destOrd="0" presId="urn:microsoft.com/office/officeart/2016/7/layout/RepeatingBendingProcessNew"/>
    <dgm:cxn modelId="{8358F406-2B95-4A14-95AB-29068D62615E}" type="presParOf" srcId="{35A26DC9-E5CC-41CB-8721-27CD0DA2170D}" destId="{CE1AFF51-9925-448A-A51A-DCAA1FA7DEE2}" srcOrd="15" destOrd="0" presId="urn:microsoft.com/office/officeart/2016/7/layout/RepeatingBendingProcessNew"/>
    <dgm:cxn modelId="{EEF47122-4726-4E1A-93F9-CAA2FFB82D93}" type="presParOf" srcId="{CE1AFF51-9925-448A-A51A-DCAA1FA7DEE2}" destId="{47285325-CEF1-42EF-AD28-3D17D2B2C1F7}" srcOrd="0" destOrd="0" presId="urn:microsoft.com/office/officeart/2016/7/layout/RepeatingBendingProcessNew"/>
    <dgm:cxn modelId="{54F0C2FF-BE60-4390-93B5-A9B4BCA193B3}" type="presParOf" srcId="{35A26DC9-E5CC-41CB-8721-27CD0DA2170D}" destId="{0DC8E220-43A1-40D6-A456-47FEE00F3510}"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1B937C-892D-4FFA-AD8A-7088E0EA6915}"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E095500F-0066-4521-BC84-A9BFC737C024}">
      <dgm:prSet custT="1"/>
      <dgm:spPr/>
      <dgm:t>
        <a:bodyPr/>
        <a:lstStyle/>
        <a:p>
          <a:pPr>
            <a:lnSpc>
              <a:spcPct val="100000"/>
            </a:lnSpc>
          </a:pPr>
          <a:r>
            <a:rPr lang="en-US" sz="2000" b="0" i="0" dirty="0"/>
            <a:t>The motivation behind the Agricultural Pests Classification project is to help farmers and researchers identify and classify pests affecting their crops. </a:t>
          </a:r>
          <a:endParaRPr lang="en-US" sz="2000" b="0" dirty="0"/>
        </a:p>
      </dgm:t>
    </dgm:pt>
    <dgm:pt modelId="{3D45B4EF-43BE-4AB2-8D44-5E9F41D4F8A8}" type="parTrans" cxnId="{79F5A93E-4A7E-400D-B605-F4E0282434B4}">
      <dgm:prSet/>
      <dgm:spPr/>
      <dgm:t>
        <a:bodyPr/>
        <a:lstStyle/>
        <a:p>
          <a:endParaRPr lang="en-US"/>
        </a:p>
      </dgm:t>
    </dgm:pt>
    <dgm:pt modelId="{88CC4731-B840-424F-A386-341644865771}" type="sibTrans" cxnId="{79F5A93E-4A7E-400D-B605-F4E0282434B4}">
      <dgm:prSet/>
      <dgm:spPr/>
      <dgm:t>
        <a:bodyPr/>
        <a:lstStyle/>
        <a:p>
          <a:endParaRPr lang="en-US"/>
        </a:p>
      </dgm:t>
    </dgm:pt>
    <dgm:pt modelId="{4284FD7D-3F0B-4F16-BD61-6D3878E2B094}">
      <dgm:prSet custT="1"/>
      <dgm:spPr/>
      <dgm:t>
        <a:bodyPr/>
        <a:lstStyle/>
        <a:p>
          <a:pPr>
            <a:lnSpc>
              <a:spcPct val="100000"/>
            </a:lnSpc>
          </a:pPr>
          <a:r>
            <a:rPr lang="en-US" sz="2000" b="0" i="0" dirty="0"/>
            <a:t>Pests are a major threat to food security and can cause significant damage to crops, resulting in significant economic losses. Traditional methods of pest identification and classification are often time-consuming, expensive, and require specialized knowledge. </a:t>
          </a:r>
          <a:endParaRPr lang="en-US" sz="2000" b="0" dirty="0"/>
        </a:p>
      </dgm:t>
    </dgm:pt>
    <dgm:pt modelId="{4360C8BC-4C38-4AFA-B30C-ACFBFEC1451A}" type="parTrans" cxnId="{9421C403-7678-4CBA-A03A-575C63245FF6}">
      <dgm:prSet/>
      <dgm:spPr/>
      <dgm:t>
        <a:bodyPr/>
        <a:lstStyle/>
        <a:p>
          <a:endParaRPr lang="en-US"/>
        </a:p>
      </dgm:t>
    </dgm:pt>
    <dgm:pt modelId="{F1D98A19-343B-4E6E-AA0A-01D81163EDB8}" type="sibTrans" cxnId="{9421C403-7678-4CBA-A03A-575C63245FF6}">
      <dgm:prSet/>
      <dgm:spPr/>
      <dgm:t>
        <a:bodyPr/>
        <a:lstStyle/>
        <a:p>
          <a:endParaRPr lang="en-US"/>
        </a:p>
      </dgm:t>
    </dgm:pt>
    <dgm:pt modelId="{5BFC044A-76E2-499B-A44B-0478BC4A8131}">
      <dgm:prSet custT="1"/>
      <dgm:spPr/>
      <dgm:t>
        <a:bodyPr/>
        <a:lstStyle/>
        <a:p>
          <a:pPr>
            <a:lnSpc>
              <a:spcPct val="100000"/>
            </a:lnSpc>
          </a:pPr>
          <a:r>
            <a:rPr lang="en-US" sz="2400" b="0" i="0" dirty="0"/>
            <a:t>The project aims to provide a more efficient and accurate solution by leveraging the power of deep learning and computer vision.</a:t>
          </a:r>
          <a:endParaRPr lang="en-US" sz="2400" b="0" dirty="0"/>
        </a:p>
      </dgm:t>
    </dgm:pt>
    <dgm:pt modelId="{58F08286-9581-4D1F-83A2-A7ADF813C58C}" type="parTrans" cxnId="{9BCF1E34-4862-4220-8307-61DB68E080AA}">
      <dgm:prSet/>
      <dgm:spPr/>
      <dgm:t>
        <a:bodyPr/>
        <a:lstStyle/>
        <a:p>
          <a:endParaRPr lang="en-US"/>
        </a:p>
      </dgm:t>
    </dgm:pt>
    <dgm:pt modelId="{285BAC6B-B23A-4D54-838D-445D3152A55A}" type="sibTrans" cxnId="{9BCF1E34-4862-4220-8307-61DB68E080AA}">
      <dgm:prSet/>
      <dgm:spPr/>
      <dgm:t>
        <a:bodyPr/>
        <a:lstStyle/>
        <a:p>
          <a:endParaRPr lang="en-US"/>
        </a:p>
      </dgm:t>
    </dgm:pt>
    <dgm:pt modelId="{4A389088-F96E-41BC-AA40-0E6997BDA1A3}" type="pres">
      <dgm:prSet presAssocID="{4A1B937C-892D-4FFA-AD8A-7088E0EA6915}" presName="root" presStyleCnt="0">
        <dgm:presLayoutVars>
          <dgm:dir/>
          <dgm:resizeHandles val="exact"/>
        </dgm:presLayoutVars>
      </dgm:prSet>
      <dgm:spPr/>
    </dgm:pt>
    <dgm:pt modelId="{0FD8ABC1-884B-451B-870E-40394B093D89}" type="pres">
      <dgm:prSet presAssocID="{E095500F-0066-4521-BC84-A9BFC737C024}" presName="compNode" presStyleCnt="0"/>
      <dgm:spPr/>
    </dgm:pt>
    <dgm:pt modelId="{D0D2C187-59B6-4E89-8147-07D402418073}" type="pres">
      <dgm:prSet presAssocID="{E095500F-0066-4521-BC84-A9BFC737C024}" presName="bgRect" presStyleLbl="bgShp" presStyleIdx="0" presStyleCnt="3"/>
      <dgm:spPr/>
    </dgm:pt>
    <dgm:pt modelId="{0F9A4B0D-1F5F-4111-B391-27886F109560}" type="pres">
      <dgm:prSet presAssocID="{E095500F-0066-4521-BC84-A9BFC737C02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spray"/>
        </a:ext>
      </dgm:extLst>
    </dgm:pt>
    <dgm:pt modelId="{E0CB31AD-B12D-4BA7-9F6D-3A1241EFFD10}" type="pres">
      <dgm:prSet presAssocID="{E095500F-0066-4521-BC84-A9BFC737C024}" presName="spaceRect" presStyleCnt="0"/>
      <dgm:spPr/>
    </dgm:pt>
    <dgm:pt modelId="{614758E2-28EA-4CB5-8D4B-55AFD30822AF}" type="pres">
      <dgm:prSet presAssocID="{E095500F-0066-4521-BC84-A9BFC737C024}" presName="parTx" presStyleLbl="revTx" presStyleIdx="0" presStyleCnt="3">
        <dgm:presLayoutVars>
          <dgm:chMax val="0"/>
          <dgm:chPref val="0"/>
        </dgm:presLayoutVars>
      </dgm:prSet>
      <dgm:spPr/>
    </dgm:pt>
    <dgm:pt modelId="{E446FEDD-101C-41F8-8639-E877170E518A}" type="pres">
      <dgm:prSet presAssocID="{88CC4731-B840-424F-A386-341644865771}" presName="sibTrans" presStyleCnt="0"/>
      <dgm:spPr/>
    </dgm:pt>
    <dgm:pt modelId="{1509E6B4-E28F-4BB8-95A3-17DCA4133B7F}" type="pres">
      <dgm:prSet presAssocID="{4284FD7D-3F0B-4F16-BD61-6D3878E2B094}" presName="compNode" presStyleCnt="0"/>
      <dgm:spPr/>
    </dgm:pt>
    <dgm:pt modelId="{F8E25D94-2174-4A01-A37D-D21F5CF5FF1D}" type="pres">
      <dgm:prSet presAssocID="{4284FD7D-3F0B-4F16-BD61-6D3878E2B094}" presName="bgRect" presStyleLbl="bgShp" presStyleIdx="1" presStyleCnt="3"/>
      <dgm:spPr/>
    </dgm:pt>
    <dgm:pt modelId="{1F3C4A44-CB38-41A0-A3B1-FC9DB1350A03}" type="pres">
      <dgm:prSet presAssocID="{4284FD7D-3F0B-4F16-BD61-6D3878E2B0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dy bug"/>
        </a:ext>
      </dgm:extLst>
    </dgm:pt>
    <dgm:pt modelId="{432F8D41-D46B-4BB5-A41A-503AE824FCA7}" type="pres">
      <dgm:prSet presAssocID="{4284FD7D-3F0B-4F16-BD61-6D3878E2B094}" presName="spaceRect" presStyleCnt="0"/>
      <dgm:spPr/>
    </dgm:pt>
    <dgm:pt modelId="{0E76B710-E2D2-46D1-8ECD-611EE594FF5F}" type="pres">
      <dgm:prSet presAssocID="{4284FD7D-3F0B-4F16-BD61-6D3878E2B094}" presName="parTx" presStyleLbl="revTx" presStyleIdx="1" presStyleCnt="3">
        <dgm:presLayoutVars>
          <dgm:chMax val="0"/>
          <dgm:chPref val="0"/>
        </dgm:presLayoutVars>
      </dgm:prSet>
      <dgm:spPr/>
    </dgm:pt>
    <dgm:pt modelId="{57E7AAB1-86EF-4AB7-B2FC-952C68D54C2B}" type="pres">
      <dgm:prSet presAssocID="{F1D98A19-343B-4E6E-AA0A-01D81163EDB8}" presName="sibTrans" presStyleCnt="0"/>
      <dgm:spPr/>
    </dgm:pt>
    <dgm:pt modelId="{F99DD85D-5694-4D34-818F-8978ADDFCDCF}" type="pres">
      <dgm:prSet presAssocID="{5BFC044A-76E2-499B-A44B-0478BC4A8131}" presName="compNode" presStyleCnt="0"/>
      <dgm:spPr/>
    </dgm:pt>
    <dgm:pt modelId="{424F8688-AB00-47B3-9058-E4D31629AABB}" type="pres">
      <dgm:prSet presAssocID="{5BFC044A-76E2-499B-A44B-0478BC4A8131}" presName="bgRect" presStyleLbl="bgShp" presStyleIdx="2" presStyleCnt="3"/>
      <dgm:spPr/>
    </dgm:pt>
    <dgm:pt modelId="{67457200-15B0-44CB-84BB-550DD4EA700F}" type="pres">
      <dgm:prSet presAssocID="{5BFC044A-76E2-499B-A44B-0478BC4A813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101B76D0-A2C0-473B-AF61-BAC9E002BF44}" type="pres">
      <dgm:prSet presAssocID="{5BFC044A-76E2-499B-A44B-0478BC4A8131}" presName="spaceRect" presStyleCnt="0"/>
      <dgm:spPr/>
    </dgm:pt>
    <dgm:pt modelId="{E326D03F-E5AD-4E3F-B363-9ED4470FA047}" type="pres">
      <dgm:prSet presAssocID="{5BFC044A-76E2-499B-A44B-0478BC4A8131}" presName="parTx" presStyleLbl="revTx" presStyleIdx="2" presStyleCnt="3">
        <dgm:presLayoutVars>
          <dgm:chMax val="0"/>
          <dgm:chPref val="0"/>
        </dgm:presLayoutVars>
      </dgm:prSet>
      <dgm:spPr/>
    </dgm:pt>
  </dgm:ptLst>
  <dgm:cxnLst>
    <dgm:cxn modelId="{9421C403-7678-4CBA-A03A-575C63245FF6}" srcId="{4A1B937C-892D-4FFA-AD8A-7088E0EA6915}" destId="{4284FD7D-3F0B-4F16-BD61-6D3878E2B094}" srcOrd="1" destOrd="0" parTransId="{4360C8BC-4C38-4AFA-B30C-ACFBFEC1451A}" sibTransId="{F1D98A19-343B-4E6E-AA0A-01D81163EDB8}"/>
    <dgm:cxn modelId="{9BCF1E34-4862-4220-8307-61DB68E080AA}" srcId="{4A1B937C-892D-4FFA-AD8A-7088E0EA6915}" destId="{5BFC044A-76E2-499B-A44B-0478BC4A8131}" srcOrd="2" destOrd="0" parTransId="{58F08286-9581-4D1F-83A2-A7ADF813C58C}" sibTransId="{285BAC6B-B23A-4D54-838D-445D3152A55A}"/>
    <dgm:cxn modelId="{79F5A93E-4A7E-400D-B605-F4E0282434B4}" srcId="{4A1B937C-892D-4FFA-AD8A-7088E0EA6915}" destId="{E095500F-0066-4521-BC84-A9BFC737C024}" srcOrd="0" destOrd="0" parTransId="{3D45B4EF-43BE-4AB2-8D44-5E9F41D4F8A8}" sibTransId="{88CC4731-B840-424F-A386-341644865771}"/>
    <dgm:cxn modelId="{49E67E9E-9B5D-423D-B87E-45AC6940AFDE}" type="presOf" srcId="{4284FD7D-3F0B-4F16-BD61-6D3878E2B094}" destId="{0E76B710-E2D2-46D1-8ECD-611EE594FF5F}" srcOrd="0" destOrd="0" presId="urn:microsoft.com/office/officeart/2018/2/layout/IconVerticalSolidList"/>
    <dgm:cxn modelId="{BC9F91CA-9655-47E1-90AF-D53783BECAB7}" type="presOf" srcId="{4A1B937C-892D-4FFA-AD8A-7088E0EA6915}" destId="{4A389088-F96E-41BC-AA40-0E6997BDA1A3}" srcOrd="0" destOrd="0" presId="urn:microsoft.com/office/officeart/2018/2/layout/IconVerticalSolidList"/>
    <dgm:cxn modelId="{70C6B0EF-DE0F-4F31-AF37-64B4B2A89F1C}" type="presOf" srcId="{E095500F-0066-4521-BC84-A9BFC737C024}" destId="{614758E2-28EA-4CB5-8D4B-55AFD30822AF}" srcOrd="0" destOrd="0" presId="urn:microsoft.com/office/officeart/2018/2/layout/IconVerticalSolidList"/>
    <dgm:cxn modelId="{A6EB39FA-0CA4-42CF-A47E-BEBFEF25C065}" type="presOf" srcId="{5BFC044A-76E2-499B-A44B-0478BC4A8131}" destId="{E326D03F-E5AD-4E3F-B363-9ED4470FA047}" srcOrd="0" destOrd="0" presId="urn:microsoft.com/office/officeart/2018/2/layout/IconVerticalSolidList"/>
    <dgm:cxn modelId="{0A6DD548-2175-4BFA-A886-C62B13691B2E}" type="presParOf" srcId="{4A389088-F96E-41BC-AA40-0E6997BDA1A3}" destId="{0FD8ABC1-884B-451B-870E-40394B093D89}" srcOrd="0" destOrd="0" presId="urn:microsoft.com/office/officeart/2018/2/layout/IconVerticalSolidList"/>
    <dgm:cxn modelId="{57B74349-77EC-4425-935A-F13791C48DAB}" type="presParOf" srcId="{0FD8ABC1-884B-451B-870E-40394B093D89}" destId="{D0D2C187-59B6-4E89-8147-07D402418073}" srcOrd="0" destOrd="0" presId="urn:microsoft.com/office/officeart/2018/2/layout/IconVerticalSolidList"/>
    <dgm:cxn modelId="{C01A95E3-B1AF-4AF6-BBF8-B57F2873F737}" type="presParOf" srcId="{0FD8ABC1-884B-451B-870E-40394B093D89}" destId="{0F9A4B0D-1F5F-4111-B391-27886F109560}" srcOrd="1" destOrd="0" presId="urn:microsoft.com/office/officeart/2018/2/layout/IconVerticalSolidList"/>
    <dgm:cxn modelId="{0D8BA216-316E-4D9D-9D91-642184B06633}" type="presParOf" srcId="{0FD8ABC1-884B-451B-870E-40394B093D89}" destId="{E0CB31AD-B12D-4BA7-9F6D-3A1241EFFD10}" srcOrd="2" destOrd="0" presId="urn:microsoft.com/office/officeart/2018/2/layout/IconVerticalSolidList"/>
    <dgm:cxn modelId="{33A9C79C-5B13-4A23-A8EB-5354E21C0462}" type="presParOf" srcId="{0FD8ABC1-884B-451B-870E-40394B093D89}" destId="{614758E2-28EA-4CB5-8D4B-55AFD30822AF}" srcOrd="3" destOrd="0" presId="urn:microsoft.com/office/officeart/2018/2/layout/IconVerticalSolidList"/>
    <dgm:cxn modelId="{7FC18181-9AFD-4F42-AE49-248EA99375CD}" type="presParOf" srcId="{4A389088-F96E-41BC-AA40-0E6997BDA1A3}" destId="{E446FEDD-101C-41F8-8639-E877170E518A}" srcOrd="1" destOrd="0" presId="urn:microsoft.com/office/officeart/2018/2/layout/IconVerticalSolidList"/>
    <dgm:cxn modelId="{FDE59B6B-C92F-41A0-B681-0AA7F8D08FFE}" type="presParOf" srcId="{4A389088-F96E-41BC-AA40-0E6997BDA1A3}" destId="{1509E6B4-E28F-4BB8-95A3-17DCA4133B7F}" srcOrd="2" destOrd="0" presId="urn:microsoft.com/office/officeart/2018/2/layout/IconVerticalSolidList"/>
    <dgm:cxn modelId="{C71F5732-62F6-4D3C-9169-DB29500CFA47}" type="presParOf" srcId="{1509E6B4-E28F-4BB8-95A3-17DCA4133B7F}" destId="{F8E25D94-2174-4A01-A37D-D21F5CF5FF1D}" srcOrd="0" destOrd="0" presId="urn:microsoft.com/office/officeart/2018/2/layout/IconVerticalSolidList"/>
    <dgm:cxn modelId="{69EB4151-E370-4D04-A61B-FCEF262A09F1}" type="presParOf" srcId="{1509E6B4-E28F-4BB8-95A3-17DCA4133B7F}" destId="{1F3C4A44-CB38-41A0-A3B1-FC9DB1350A03}" srcOrd="1" destOrd="0" presId="urn:microsoft.com/office/officeart/2018/2/layout/IconVerticalSolidList"/>
    <dgm:cxn modelId="{51B2FC46-8E2E-443B-BFA6-308DDF451EFF}" type="presParOf" srcId="{1509E6B4-E28F-4BB8-95A3-17DCA4133B7F}" destId="{432F8D41-D46B-4BB5-A41A-503AE824FCA7}" srcOrd="2" destOrd="0" presId="urn:microsoft.com/office/officeart/2018/2/layout/IconVerticalSolidList"/>
    <dgm:cxn modelId="{98D53553-18C1-4DC9-BF28-1B1D52232901}" type="presParOf" srcId="{1509E6B4-E28F-4BB8-95A3-17DCA4133B7F}" destId="{0E76B710-E2D2-46D1-8ECD-611EE594FF5F}" srcOrd="3" destOrd="0" presId="urn:microsoft.com/office/officeart/2018/2/layout/IconVerticalSolidList"/>
    <dgm:cxn modelId="{90F5FA61-DD13-493D-81B2-7F0D429BA49A}" type="presParOf" srcId="{4A389088-F96E-41BC-AA40-0E6997BDA1A3}" destId="{57E7AAB1-86EF-4AB7-B2FC-952C68D54C2B}" srcOrd="3" destOrd="0" presId="urn:microsoft.com/office/officeart/2018/2/layout/IconVerticalSolidList"/>
    <dgm:cxn modelId="{2D9D6541-1246-4715-B362-D3F2383EF304}" type="presParOf" srcId="{4A389088-F96E-41BC-AA40-0E6997BDA1A3}" destId="{F99DD85D-5694-4D34-818F-8978ADDFCDCF}" srcOrd="4" destOrd="0" presId="urn:microsoft.com/office/officeart/2018/2/layout/IconVerticalSolidList"/>
    <dgm:cxn modelId="{310F59F3-A7AF-4D5C-8638-F3501A3AABE7}" type="presParOf" srcId="{F99DD85D-5694-4D34-818F-8978ADDFCDCF}" destId="{424F8688-AB00-47B3-9058-E4D31629AABB}" srcOrd="0" destOrd="0" presId="urn:microsoft.com/office/officeart/2018/2/layout/IconVerticalSolidList"/>
    <dgm:cxn modelId="{CC947F6F-D40B-449C-80F4-72F1E0872411}" type="presParOf" srcId="{F99DD85D-5694-4D34-818F-8978ADDFCDCF}" destId="{67457200-15B0-44CB-84BB-550DD4EA700F}" srcOrd="1" destOrd="0" presId="urn:microsoft.com/office/officeart/2018/2/layout/IconVerticalSolidList"/>
    <dgm:cxn modelId="{DD6A6FF7-9F5F-45C3-837A-CFCD38E176AD}" type="presParOf" srcId="{F99DD85D-5694-4D34-818F-8978ADDFCDCF}" destId="{101B76D0-A2C0-473B-AF61-BAC9E002BF44}" srcOrd="2" destOrd="0" presId="urn:microsoft.com/office/officeart/2018/2/layout/IconVerticalSolidList"/>
    <dgm:cxn modelId="{434E12B2-69C6-4F83-B9D1-0213E3853D43}" type="presParOf" srcId="{F99DD85D-5694-4D34-818F-8978ADDFCDCF}" destId="{E326D03F-E5AD-4E3F-B363-9ED4470FA04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14781B-2BFB-45B7-A25F-1711A9CC5A2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35E92EC-36EA-41AA-860F-84DD0D25FB11}">
      <dgm:prSet/>
      <dgm:spPr/>
      <dgm:t>
        <a:bodyPr/>
        <a:lstStyle/>
        <a:p>
          <a:pPr>
            <a:lnSpc>
              <a:spcPct val="100000"/>
            </a:lnSpc>
          </a:pPr>
          <a:r>
            <a:rPr lang="en-US" b="0" i="0"/>
            <a:t>Data Collection(KAGGLE – AGRICULTURE PEST DATASET)</a:t>
          </a:r>
          <a:endParaRPr lang="en-US" dirty="0"/>
        </a:p>
      </dgm:t>
    </dgm:pt>
    <dgm:pt modelId="{5F16E550-600D-448D-9361-94CAE014DA82}" type="parTrans" cxnId="{62E10BB3-9618-4CE3-9A3A-91F11674E0AB}">
      <dgm:prSet/>
      <dgm:spPr/>
      <dgm:t>
        <a:bodyPr/>
        <a:lstStyle/>
        <a:p>
          <a:endParaRPr lang="en-US"/>
        </a:p>
      </dgm:t>
    </dgm:pt>
    <dgm:pt modelId="{A4FD269B-6FF7-4B05-B521-7788E0C52BD6}" type="sibTrans" cxnId="{62E10BB3-9618-4CE3-9A3A-91F11674E0AB}">
      <dgm:prSet/>
      <dgm:spPr/>
      <dgm:t>
        <a:bodyPr/>
        <a:lstStyle/>
        <a:p>
          <a:endParaRPr lang="en-US"/>
        </a:p>
      </dgm:t>
    </dgm:pt>
    <dgm:pt modelId="{D0D997AB-C1DC-49B0-BB76-F7917A048477}">
      <dgm:prSet/>
      <dgm:spPr/>
      <dgm:t>
        <a:bodyPr/>
        <a:lstStyle/>
        <a:p>
          <a:pPr>
            <a:lnSpc>
              <a:spcPct val="100000"/>
            </a:lnSpc>
          </a:pPr>
          <a:r>
            <a:rPr lang="en-US" b="0" i="0"/>
            <a:t>Image Pre-processing(Scaling the pixel values and augmentation)</a:t>
          </a:r>
          <a:endParaRPr lang="en-US" dirty="0"/>
        </a:p>
      </dgm:t>
    </dgm:pt>
    <dgm:pt modelId="{C1B23166-4300-49D6-B831-A6C7A0B01115}" type="parTrans" cxnId="{9F254630-B33A-406A-AD16-2305617EB1EA}">
      <dgm:prSet/>
      <dgm:spPr/>
      <dgm:t>
        <a:bodyPr/>
        <a:lstStyle/>
        <a:p>
          <a:endParaRPr lang="en-US"/>
        </a:p>
      </dgm:t>
    </dgm:pt>
    <dgm:pt modelId="{AE101582-C9AC-4BE2-821B-3B30151EE27E}" type="sibTrans" cxnId="{9F254630-B33A-406A-AD16-2305617EB1EA}">
      <dgm:prSet/>
      <dgm:spPr/>
      <dgm:t>
        <a:bodyPr/>
        <a:lstStyle/>
        <a:p>
          <a:endParaRPr lang="en-US"/>
        </a:p>
      </dgm:t>
    </dgm:pt>
    <dgm:pt modelId="{39ECE643-A0D9-45B6-860D-7B7300E87613}">
      <dgm:prSet/>
      <dgm:spPr/>
      <dgm:t>
        <a:bodyPr/>
        <a:lstStyle/>
        <a:p>
          <a:pPr>
            <a:lnSpc>
              <a:spcPct val="100000"/>
            </a:lnSpc>
          </a:pPr>
          <a:r>
            <a:rPr lang="en-US" b="0" i="0"/>
            <a:t>Model Selection </a:t>
          </a:r>
          <a:endParaRPr lang="en-US" dirty="0"/>
        </a:p>
      </dgm:t>
    </dgm:pt>
    <dgm:pt modelId="{64D8A764-77E8-434F-8572-ABF16F397689}" type="parTrans" cxnId="{D3B0B73A-9CA7-4687-AD2A-4E3090D0D4DC}">
      <dgm:prSet/>
      <dgm:spPr/>
      <dgm:t>
        <a:bodyPr/>
        <a:lstStyle/>
        <a:p>
          <a:endParaRPr lang="en-US"/>
        </a:p>
      </dgm:t>
    </dgm:pt>
    <dgm:pt modelId="{251CA445-4316-483A-A168-9473F7A71BEE}" type="sibTrans" cxnId="{D3B0B73A-9CA7-4687-AD2A-4E3090D0D4DC}">
      <dgm:prSet/>
      <dgm:spPr/>
      <dgm:t>
        <a:bodyPr/>
        <a:lstStyle/>
        <a:p>
          <a:endParaRPr lang="en-US"/>
        </a:p>
      </dgm:t>
    </dgm:pt>
    <dgm:pt modelId="{EB2A69BE-8AE9-4054-B47B-1636EFF34FE1}">
      <dgm:prSet/>
      <dgm:spPr/>
      <dgm:t>
        <a:bodyPr/>
        <a:lstStyle/>
        <a:p>
          <a:pPr>
            <a:lnSpc>
              <a:spcPct val="100000"/>
            </a:lnSpc>
          </a:pPr>
          <a:r>
            <a:rPr lang="en-US"/>
            <a:t>Training(Compiling and fitting the model)</a:t>
          </a:r>
          <a:endParaRPr lang="en-US" dirty="0"/>
        </a:p>
      </dgm:t>
    </dgm:pt>
    <dgm:pt modelId="{6F407E99-70B0-4A79-A970-9CC30FB18E51}" type="parTrans" cxnId="{017F3BF9-BD73-4497-BB1F-DE62D7058967}">
      <dgm:prSet/>
      <dgm:spPr/>
      <dgm:t>
        <a:bodyPr/>
        <a:lstStyle/>
        <a:p>
          <a:endParaRPr lang="en-US"/>
        </a:p>
      </dgm:t>
    </dgm:pt>
    <dgm:pt modelId="{961C750C-0668-47C2-AF0E-B5E3DFEAF3ED}" type="sibTrans" cxnId="{017F3BF9-BD73-4497-BB1F-DE62D7058967}">
      <dgm:prSet/>
      <dgm:spPr/>
      <dgm:t>
        <a:bodyPr/>
        <a:lstStyle/>
        <a:p>
          <a:endParaRPr lang="en-US"/>
        </a:p>
      </dgm:t>
    </dgm:pt>
    <dgm:pt modelId="{EB2DB7BB-5DCE-4FC3-8B75-420995CF7360}">
      <dgm:prSet/>
      <dgm:spPr/>
      <dgm:t>
        <a:bodyPr/>
        <a:lstStyle/>
        <a:p>
          <a:pPr>
            <a:lnSpc>
              <a:spcPct val="100000"/>
            </a:lnSpc>
          </a:pPr>
          <a:r>
            <a:rPr lang="en-US" b="0" i="0"/>
            <a:t>Model Evaluation(Accuracy, loss at each epoch)</a:t>
          </a:r>
          <a:endParaRPr lang="en-US" dirty="0"/>
        </a:p>
      </dgm:t>
    </dgm:pt>
    <dgm:pt modelId="{DDC0028D-8C08-4827-BE4C-135BC579543F}" type="parTrans" cxnId="{21FFA4A7-6264-4AD6-A48A-015EE8C89BE1}">
      <dgm:prSet/>
      <dgm:spPr/>
      <dgm:t>
        <a:bodyPr/>
        <a:lstStyle/>
        <a:p>
          <a:endParaRPr lang="en-US"/>
        </a:p>
      </dgm:t>
    </dgm:pt>
    <dgm:pt modelId="{441751A4-DE09-4C26-944C-C992BC1FCD57}" type="sibTrans" cxnId="{21FFA4A7-6264-4AD6-A48A-015EE8C89BE1}">
      <dgm:prSet/>
      <dgm:spPr/>
      <dgm:t>
        <a:bodyPr/>
        <a:lstStyle/>
        <a:p>
          <a:endParaRPr lang="en-US"/>
        </a:p>
      </dgm:t>
    </dgm:pt>
    <dgm:pt modelId="{322D3A3F-EA4E-4C84-98AC-B2B6EDBA74F9}">
      <dgm:prSet/>
      <dgm:spPr/>
      <dgm:t>
        <a:bodyPr/>
        <a:lstStyle/>
        <a:p>
          <a:pPr>
            <a:lnSpc>
              <a:spcPct val="100000"/>
            </a:lnSpc>
          </a:pPr>
          <a:r>
            <a:rPr lang="en-US"/>
            <a:t>Result(Test Accuracy data visualization)</a:t>
          </a:r>
          <a:endParaRPr lang="en-US" dirty="0"/>
        </a:p>
      </dgm:t>
    </dgm:pt>
    <dgm:pt modelId="{02A40564-D123-43C5-A433-21C491828E93}" type="parTrans" cxnId="{28592C8E-B61D-4FCD-8A16-A22DDD26BD02}">
      <dgm:prSet/>
      <dgm:spPr/>
      <dgm:t>
        <a:bodyPr/>
        <a:lstStyle/>
        <a:p>
          <a:endParaRPr lang="en-US"/>
        </a:p>
      </dgm:t>
    </dgm:pt>
    <dgm:pt modelId="{2EA38506-FB65-420B-BC22-C06A2F58E8E5}" type="sibTrans" cxnId="{28592C8E-B61D-4FCD-8A16-A22DDD26BD02}">
      <dgm:prSet/>
      <dgm:spPr/>
      <dgm:t>
        <a:bodyPr/>
        <a:lstStyle/>
        <a:p>
          <a:endParaRPr lang="en-US"/>
        </a:p>
      </dgm:t>
    </dgm:pt>
    <dgm:pt modelId="{EE843A6A-14A9-4067-BC35-349C112F7B8B}">
      <dgm:prSet/>
      <dgm:spPr/>
      <dgm:t>
        <a:bodyPr/>
        <a:lstStyle/>
        <a:p>
          <a:pPr>
            <a:lnSpc>
              <a:spcPct val="100000"/>
            </a:lnSpc>
          </a:pPr>
          <a:r>
            <a:rPr lang="en-US" b="0" i="0"/>
            <a:t>Model Optimization(Tuning)</a:t>
          </a:r>
          <a:endParaRPr lang="en-US" dirty="0"/>
        </a:p>
      </dgm:t>
    </dgm:pt>
    <dgm:pt modelId="{024DF4F8-666D-4F5B-8BC9-7E2506AAF159}" type="parTrans" cxnId="{1DC0D2BD-C85F-47E7-ABB2-C6B3D29AF358}">
      <dgm:prSet/>
      <dgm:spPr/>
      <dgm:t>
        <a:bodyPr/>
        <a:lstStyle/>
        <a:p>
          <a:endParaRPr lang="en-US"/>
        </a:p>
      </dgm:t>
    </dgm:pt>
    <dgm:pt modelId="{51565AF1-70EC-4B86-8CA8-AE3AAF75AC3F}" type="sibTrans" cxnId="{1DC0D2BD-C85F-47E7-ABB2-C6B3D29AF358}">
      <dgm:prSet/>
      <dgm:spPr/>
      <dgm:t>
        <a:bodyPr/>
        <a:lstStyle/>
        <a:p>
          <a:endParaRPr lang="en-US"/>
        </a:p>
      </dgm:t>
    </dgm:pt>
    <dgm:pt modelId="{65239EC7-C0A6-4258-8309-8315F9E7FFC6}" type="pres">
      <dgm:prSet presAssocID="{3014781B-2BFB-45B7-A25F-1711A9CC5A22}" presName="root" presStyleCnt="0">
        <dgm:presLayoutVars>
          <dgm:dir/>
          <dgm:resizeHandles val="exact"/>
        </dgm:presLayoutVars>
      </dgm:prSet>
      <dgm:spPr/>
    </dgm:pt>
    <dgm:pt modelId="{8511C675-CEE8-4C17-9877-30F6D7EF17A7}" type="pres">
      <dgm:prSet presAssocID="{F35E92EC-36EA-41AA-860F-84DD0D25FB11}" presName="compNode" presStyleCnt="0"/>
      <dgm:spPr/>
    </dgm:pt>
    <dgm:pt modelId="{16200250-A3DD-4319-ACE8-EFE55816E584}" type="pres">
      <dgm:prSet presAssocID="{F35E92EC-36EA-41AA-860F-84DD0D25FB11}" presName="bgRect" presStyleLbl="bgShp" presStyleIdx="0" presStyleCnt="7"/>
      <dgm:spPr/>
    </dgm:pt>
    <dgm:pt modelId="{25DE14C0-DC85-469E-9D2A-61F9D392150D}" type="pres">
      <dgm:prSet presAssocID="{F35E92EC-36EA-41AA-860F-84DD0D25FB1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C4F0D67-DA9B-4692-983F-C692161529F9}" type="pres">
      <dgm:prSet presAssocID="{F35E92EC-36EA-41AA-860F-84DD0D25FB11}" presName="spaceRect" presStyleCnt="0"/>
      <dgm:spPr/>
    </dgm:pt>
    <dgm:pt modelId="{B5169FFB-2706-42B0-BC39-B6D86BCED917}" type="pres">
      <dgm:prSet presAssocID="{F35E92EC-36EA-41AA-860F-84DD0D25FB11}" presName="parTx" presStyleLbl="revTx" presStyleIdx="0" presStyleCnt="7">
        <dgm:presLayoutVars>
          <dgm:chMax val="0"/>
          <dgm:chPref val="0"/>
        </dgm:presLayoutVars>
      </dgm:prSet>
      <dgm:spPr/>
    </dgm:pt>
    <dgm:pt modelId="{A5A1660E-2D9E-4C18-AAA7-BF5D5C69F108}" type="pres">
      <dgm:prSet presAssocID="{A4FD269B-6FF7-4B05-B521-7788E0C52BD6}" presName="sibTrans" presStyleCnt="0"/>
      <dgm:spPr/>
    </dgm:pt>
    <dgm:pt modelId="{51944B6F-60B9-46FB-A22B-47C88E788BBA}" type="pres">
      <dgm:prSet presAssocID="{D0D997AB-C1DC-49B0-BB76-F7917A048477}" presName="compNode" presStyleCnt="0"/>
      <dgm:spPr/>
    </dgm:pt>
    <dgm:pt modelId="{54366E1D-4FA1-4338-93EE-7F8AEFA0D4DE}" type="pres">
      <dgm:prSet presAssocID="{D0D997AB-C1DC-49B0-BB76-F7917A048477}" presName="bgRect" presStyleLbl="bgShp" presStyleIdx="1" presStyleCnt="7"/>
      <dgm:spPr/>
    </dgm:pt>
    <dgm:pt modelId="{66A4EA20-B7B7-4F4A-905E-AA088B26EF40}" type="pres">
      <dgm:prSet presAssocID="{D0D997AB-C1DC-49B0-BB76-F7917A04847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30223F-DBF3-4CB2-BF11-7D457AC9DAC1}" type="pres">
      <dgm:prSet presAssocID="{D0D997AB-C1DC-49B0-BB76-F7917A048477}" presName="spaceRect" presStyleCnt="0"/>
      <dgm:spPr/>
    </dgm:pt>
    <dgm:pt modelId="{A78EEA09-CE8E-4C31-9CFB-B68CA33B7B49}" type="pres">
      <dgm:prSet presAssocID="{D0D997AB-C1DC-49B0-BB76-F7917A048477}" presName="parTx" presStyleLbl="revTx" presStyleIdx="1" presStyleCnt="7">
        <dgm:presLayoutVars>
          <dgm:chMax val="0"/>
          <dgm:chPref val="0"/>
        </dgm:presLayoutVars>
      </dgm:prSet>
      <dgm:spPr/>
    </dgm:pt>
    <dgm:pt modelId="{54B1B6FE-9857-4EC4-AEBD-15DFAF4AFA69}" type="pres">
      <dgm:prSet presAssocID="{AE101582-C9AC-4BE2-821B-3B30151EE27E}" presName="sibTrans" presStyleCnt="0"/>
      <dgm:spPr/>
    </dgm:pt>
    <dgm:pt modelId="{49500550-2821-4431-BBF3-076AC0F3A404}" type="pres">
      <dgm:prSet presAssocID="{39ECE643-A0D9-45B6-860D-7B7300E87613}" presName="compNode" presStyleCnt="0"/>
      <dgm:spPr/>
    </dgm:pt>
    <dgm:pt modelId="{CDE3268A-1F9A-4AE8-8450-95D832B7DC94}" type="pres">
      <dgm:prSet presAssocID="{39ECE643-A0D9-45B6-860D-7B7300E87613}" presName="bgRect" presStyleLbl="bgShp" presStyleIdx="2" presStyleCnt="7"/>
      <dgm:spPr/>
    </dgm:pt>
    <dgm:pt modelId="{F5E9BB2C-E9A3-40EA-AA8A-52F99153CC60}" type="pres">
      <dgm:prSet presAssocID="{39ECE643-A0D9-45B6-860D-7B7300E8761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D9AC2FF6-27A3-4A79-8EEC-391E0B8C2C55}" type="pres">
      <dgm:prSet presAssocID="{39ECE643-A0D9-45B6-860D-7B7300E87613}" presName="spaceRect" presStyleCnt="0"/>
      <dgm:spPr/>
    </dgm:pt>
    <dgm:pt modelId="{78AD5ED8-20E4-4E18-85C2-09A482CA3A94}" type="pres">
      <dgm:prSet presAssocID="{39ECE643-A0D9-45B6-860D-7B7300E87613}" presName="parTx" presStyleLbl="revTx" presStyleIdx="2" presStyleCnt="7">
        <dgm:presLayoutVars>
          <dgm:chMax val="0"/>
          <dgm:chPref val="0"/>
        </dgm:presLayoutVars>
      </dgm:prSet>
      <dgm:spPr/>
    </dgm:pt>
    <dgm:pt modelId="{B26D05C1-A51B-4C10-9C92-062DED189241}" type="pres">
      <dgm:prSet presAssocID="{251CA445-4316-483A-A168-9473F7A71BEE}" presName="sibTrans" presStyleCnt="0"/>
      <dgm:spPr/>
    </dgm:pt>
    <dgm:pt modelId="{C14AED5D-E269-4F0A-A6AE-6754B10C4978}" type="pres">
      <dgm:prSet presAssocID="{EB2A69BE-8AE9-4054-B47B-1636EFF34FE1}" presName="compNode" presStyleCnt="0"/>
      <dgm:spPr/>
    </dgm:pt>
    <dgm:pt modelId="{7A7A3A2B-D1E4-431C-A2FF-59D6CB3BCB03}" type="pres">
      <dgm:prSet presAssocID="{EB2A69BE-8AE9-4054-B47B-1636EFF34FE1}" presName="bgRect" presStyleLbl="bgShp" presStyleIdx="3" presStyleCnt="7"/>
      <dgm:spPr/>
    </dgm:pt>
    <dgm:pt modelId="{1105A3C5-44E0-4F08-B57F-F7188E13E0F3}" type="pres">
      <dgm:prSet presAssocID="{EB2A69BE-8AE9-4054-B47B-1636EFF34FE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19C04282-6604-452B-A525-312F3CACD7DC}" type="pres">
      <dgm:prSet presAssocID="{EB2A69BE-8AE9-4054-B47B-1636EFF34FE1}" presName="spaceRect" presStyleCnt="0"/>
      <dgm:spPr/>
    </dgm:pt>
    <dgm:pt modelId="{9556416F-12E8-4CBB-B3CD-740403F85F89}" type="pres">
      <dgm:prSet presAssocID="{EB2A69BE-8AE9-4054-B47B-1636EFF34FE1}" presName="parTx" presStyleLbl="revTx" presStyleIdx="3" presStyleCnt="7">
        <dgm:presLayoutVars>
          <dgm:chMax val="0"/>
          <dgm:chPref val="0"/>
        </dgm:presLayoutVars>
      </dgm:prSet>
      <dgm:spPr/>
    </dgm:pt>
    <dgm:pt modelId="{BFF809BE-4C64-474A-8752-BFE66867B170}" type="pres">
      <dgm:prSet presAssocID="{961C750C-0668-47C2-AF0E-B5E3DFEAF3ED}" presName="sibTrans" presStyleCnt="0"/>
      <dgm:spPr/>
    </dgm:pt>
    <dgm:pt modelId="{B6A68001-91B6-4FF9-8379-6B5632219E7A}" type="pres">
      <dgm:prSet presAssocID="{EB2DB7BB-5DCE-4FC3-8B75-420995CF7360}" presName="compNode" presStyleCnt="0"/>
      <dgm:spPr/>
    </dgm:pt>
    <dgm:pt modelId="{9A6FD431-EBCE-4F3C-9BEF-B5A784637548}" type="pres">
      <dgm:prSet presAssocID="{EB2DB7BB-5DCE-4FC3-8B75-420995CF7360}" presName="bgRect" presStyleLbl="bgShp" presStyleIdx="4" presStyleCnt="7"/>
      <dgm:spPr/>
    </dgm:pt>
    <dgm:pt modelId="{D3EB5F83-8A9E-4242-8814-03495D4849A5}" type="pres">
      <dgm:prSet presAssocID="{EB2DB7BB-5DCE-4FC3-8B75-420995CF736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4D1E59F-78EB-4517-9CB5-A376EB577D00}" type="pres">
      <dgm:prSet presAssocID="{EB2DB7BB-5DCE-4FC3-8B75-420995CF7360}" presName="spaceRect" presStyleCnt="0"/>
      <dgm:spPr/>
    </dgm:pt>
    <dgm:pt modelId="{5E4937EA-EA47-4142-8F52-CD4702D4A728}" type="pres">
      <dgm:prSet presAssocID="{EB2DB7BB-5DCE-4FC3-8B75-420995CF7360}" presName="parTx" presStyleLbl="revTx" presStyleIdx="4" presStyleCnt="7">
        <dgm:presLayoutVars>
          <dgm:chMax val="0"/>
          <dgm:chPref val="0"/>
        </dgm:presLayoutVars>
      </dgm:prSet>
      <dgm:spPr/>
    </dgm:pt>
    <dgm:pt modelId="{4CDEC3D9-F1E8-4EBB-AB46-8119F5621651}" type="pres">
      <dgm:prSet presAssocID="{441751A4-DE09-4C26-944C-C992BC1FCD57}" presName="sibTrans" presStyleCnt="0"/>
      <dgm:spPr/>
    </dgm:pt>
    <dgm:pt modelId="{A7D52090-945B-4898-8389-3380F5F78486}" type="pres">
      <dgm:prSet presAssocID="{322D3A3F-EA4E-4C84-98AC-B2B6EDBA74F9}" presName="compNode" presStyleCnt="0"/>
      <dgm:spPr/>
    </dgm:pt>
    <dgm:pt modelId="{D10957E0-9E36-439C-AE38-74E447AAC511}" type="pres">
      <dgm:prSet presAssocID="{322D3A3F-EA4E-4C84-98AC-B2B6EDBA74F9}" presName="bgRect" presStyleLbl="bgShp" presStyleIdx="5" presStyleCnt="7"/>
      <dgm:spPr/>
    </dgm:pt>
    <dgm:pt modelId="{25CFC5D3-8B1D-48DF-ACBC-F22E25E1C4B1}" type="pres">
      <dgm:prSet presAssocID="{322D3A3F-EA4E-4C84-98AC-B2B6EDBA74F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seye"/>
        </a:ext>
      </dgm:extLst>
    </dgm:pt>
    <dgm:pt modelId="{757A03A5-A425-49FA-BB6E-551E1FD5F48D}" type="pres">
      <dgm:prSet presAssocID="{322D3A3F-EA4E-4C84-98AC-B2B6EDBA74F9}" presName="spaceRect" presStyleCnt="0"/>
      <dgm:spPr/>
    </dgm:pt>
    <dgm:pt modelId="{AD0626FE-76D5-4CDF-A61F-50197DF33ECF}" type="pres">
      <dgm:prSet presAssocID="{322D3A3F-EA4E-4C84-98AC-B2B6EDBA74F9}" presName="parTx" presStyleLbl="revTx" presStyleIdx="5" presStyleCnt="7">
        <dgm:presLayoutVars>
          <dgm:chMax val="0"/>
          <dgm:chPref val="0"/>
        </dgm:presLayoutVars>
      </dgm:prSet>
      <dgm:spPr/>
    </dgm:pt>
    <dgm:pt modelId="{1B5B800E-7538-44D1-B712-F749D319D0B8}" type="pres">
      <dgm:prSet presAssocID="{2EA38506-FB65-420B-BC22-C06A2F58E8E5}" presName="sibTrans" presStyleCnt="0"/>
      <dgm:spPr/>
    </dgm:pt>
    <dgm:pt modelId="{1CACE5E6-CF2F-4F1C-83A2-71AEDE90174B}" type="pres">
      <dgm:prSet presAssocID="{EE843A6A-14A9-4067-BC35-349C112F7B8B}" presName="compNode" presStyleCnt="0"/>
      <dgm:spPr/>
    </dgm:pt>
    <dgm:pt modelId="{AF206FDE-545F-45FB-B862-A5F58109F59D}" type="pres">
      <dgm:prSet presAssocID="{EE843A6A-14A9-4067-BC35-349C112F7B8B}" presName="bgRect" presStyleLbl="bgShp" presStyleIdx="6" presStyleCnt="7"/>
      <dgm:spPr/>
    </dgm:pt>
    <dgm:pt modelId="{5FB0C0FF-06DA-4F26-8EFF-7AB02FD7E7A0}" type="pres">
      <dgm:prSet presAssocID="{EE843A6A-14A9-4067-BC35-349C112F7B8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6D735114-88E4-4195-AAF1-9D9C12E732E1}" type="pres">
      <dgm:prSet presAssocID="{EE843A6A-14A9-4067-BC35-349C112F7B8B}" presName="spaceRect" presStyleCnt="0"/>
      <dgm:spPr/>
    </dgm:pt>
    <dgm:pt modelId="{385D377B-01F0-45A2-AD8B-2D13C62E2E4D}" type="pres">
      <dgm:prSet presAssocID="{EE843A6A-14A9-4067-BC35-349C112F7B8B}" presName="parTx" presStyleLbl="revTx" presStyleIdx="6" presStyleCnt="7">
        <dgm:presLayoutVars>
          <dgm:chMax val="0"/>
          <dgm:chPref val="0"/>
        </dgm:presLayoutVars>
      </dgm:prSet>
      <dgm:spPr/>
    </dgm:pt>
  </dgm:ptLst>
  <dgm:cxnLst>
    <dgm:cxn modelId="{2243F604-D161-490E-930E-37686B84AB99}" type="presOf" srcId="{3014781B-2BFB-45B7-A25F-1711A9CC5A22}" destId="{65239EC7-C0A6-4258-8309-8315F9E7FFC6}" srcOrd="0" destOrd="0" presId="urn:microsoft.com/office/officeart/2018/2/layout/IconVerticalSolidList"/>
    <dgm:cxn modelId="{29F52608-51E3-413A-938F-C7F34FAD8994}" type="presOf" srcId="{EB2DB7BB-5DCE-4FC3-8B75-420995CF7360}" destId="{5E4937EA-EA47-4142-8F52-CD4702D4A728}" srcOrd="0" destOrd="0" presId="urn:microsoft.com/office/officeart/2018/2/layout/IconVerticalSolidList"/>
    <dgm:cxn modelId="{6032961E-404E-4496-B149-5C13D598EFEF}" type="presOf" srcId="{F35E92EC-36EA-41AA-860F-84DD0D25FB11}" destId="{B5169FFB-2706-42B0-BC39-B6D86BCED917}" srcOrd="0" destOrd="0" presId="urn:microsoft.com/office/officeart/2018/2/layout/IconVerticalSolidList"/>
    <dgm:cxn modelId="{9F254630-B33A-406A-AD16-2305617EB1EA}" srcId="{3014781B-2BFB-45B7-A25F-1711A9CC5A22}" destId="{D0D997AB-C1DC-49B0-BB76-F7917A048477}" srcOrd="1" destOrd="0" parTransId="{C1B23166-4300-49D6-B831-A6C7A0B01115}" sibTransId="{AE101582-C9AC-4BE2-821B-3B30151EE27E}"/>
    <dgm:cxn modelId="{D3B0B73A-9CA7-4687-AD2A-4E3090D0D4DC}" srcId="{3014781B-2BFB-45B7-A25F-1711A9CC5A22}" destId="{39ECE643-A0D9-45B6-860D-7B7300E87613}" srcOrd="2" destOrd="0" parTransId="{64D8A764-77E8-434F-8572-ABF16F397689}" sibTransId="{251CA445-4316-483A-A168-9473F7A71BEE}"/>
    <dgm:cxn modelId="{E63D0E81-A962-4C52-B1C2-A03D6983212D}" type="presOf" srcId="{39ECE643-A0D9-45B6-860D-7B7300E87613}" destId="{78AD5ED8-20E4-4E18-85C2-09A482CA3A94}" srcOrd="0" destOrd="0" presId="urn:microsoft.com/office/officeart/2018/2/layout/IconVerticalSolidList"/>
    <dgm:cxn modelId="{28592C8E-B61D-4FCD-8A16-A22DDD26BD02}" srcId="{3014781B-2BFB-45B7-A25F-1711A9CC5A22}" destId="{322D3A3F-EA4E-4C84-98AC-B2B6EDBA74F9}" srcOrd="5" destOrd="0" parTransId="{02A40564-D123-43C5-A433-21C491828E93}" sibTransId="{2EA38506-FB65-420B-BC22-C06A2F58E8E5}"/>
    <dgm:cxn modelId="{21FFA4A7-6264-4AD6-A48A-015EE8C89BE1}" srcId="{3014781B-2BFB-45B7-A25F-1711A9CC5A22}" destId="{EB2DB7BB-5DCE-4FC3-8B75-420995CF7360}" srcOrd="4" destOrd="0" parTransId="{DDC0028D-8C08-4827-BE4C-135BC579543F}" sibTransId="{441751A4-DE09-4C26-944C-C992BC1FCD57}"/>
    <dgm:cxn modelId="{62E10BB3-9618-4CE3-9A3A-91F11674E0AB}" srcId="{3014781B-2BFB-45B7-A25F-1711A9CC5A22}" destId="{F35E92EC-36EA-41AA-860F-84DD0D25FB11}" srcOrd="0" destOrd="0" parTransId="{5F16E550-600D-448D-9361-94CAE014DA82}" sibTransId="{A4FD269B-6FF7-4B05-B521-7788E0C52BD6}"/>
    <dgm:cxn modelId="{A7D56AB3-B657-4A72-B5CF-AE879A1D7FAF}" type="presOf" srcId="{322D3A3F-EA4E-4C84-98AC-B2B6EDBA74F9}" destId="{AD0626FE-76D5-4CDF-A61F-50197DF33ECF}" srcOrd="0" destOrd="0" presId="urn:microsoft.com/office/officeart/2018/2/layout/IconVerticalSolidList"/>
    <dgm:cxn modelId="{7F8764B8-613E-4031-B649-B7D8112AF61F}" type="presOf" srcId="{EB2A69BE-8AE9-4054-B47B-1636EFF34FE1}" destId="{9556416F-12E8-4CBB-B3CD-740403F85F89}" srcOrd="0" destOrd="0" presId="urn:microsoft.com/office/officeart/2018/2/layout/IconVerticalSolidList"/>
    <dgm:cxn modelId="{1DC0D2BD-C85F-47E7-ABB2-C6B3D29AF358}" srcId="{3014781B-2BFB-45B7-A25F-1711A9CC5A22}" destId="{EE843A6A-14A9-4067-BC35-349C112F7B8B}" srcOrd="6" destOrd="0" parTransId="{024DF4F8-666D-4F5B-8BC9-7E2506AAF159}" sibTransId="{51565AF1-70EC-4B86-8CA8-AE3AAF75AC3F}"/>
    <dgm:cxn modelId="{862AC9CA-40C2-49F5-A5CD-AECFD61C2532}" type="presOf" srcId="{D0D997AB-C1DC-49B0-BB76-F7917A048477}" destId="{A78EEA09-CE8E-4C31-9CFB-B68CA33B7B49}" srcOrd="0" destOrd="0" presId="urn:microsoft.com/office/officeart/2018/2/layout/IconVerticalSolidList"/>
    <dgm:cxn modelId="{B193E2EA-159B-42A3-AAFE-FC678882EC08}" type="presOf" srcId="{EE843A6A-14A9-4067-BC35-349C112F7B8B}" destId="{385D377B-01F0-45A2-AD8B-2D13C62E2E4D}" srcOrd="0" destOrd="0" presId="urn:microsoft.com/office/officeart/2018/2/layout/IconVerticalSolidList"/>
    <dgm:cxn modelId="{017F3BF9-BD73-4497-BB1F-DE62D7058967}" srcId="{3014781B-2BFB-45B7-A25F-1711A9CC5A22}" destId="{EB2A69BE-8AE9-4054-B47B-1636EFF34FE1}" srcOrd="3" destOrd="0" parTransId="{6F407E99-70B0-4A79-A970-9CC30FB18E51}" sibTransId="{961C750C-0668-47C2-AF0E-B5E3DFEAF3ED}"/>
    <dgm:cxn modelId="{E91B344C-A5DB-4927-A087-D0708E98E8E9}" type="presParOf" srcId="{65239EC7-C0A6-4258-8309-8315F9E7FFC6}" destId="{8511C675-CEE8-4C17-9877-30F6D7EF17A7}" srcOrd="0" destOrd="0" presId="urn:microsoft.com/office/officeart/2018/2/layout/IconVerticalSolidList"/>
    <dgm:cxn modelId="{4B43DFF9-C312-4861-AD0D-0DBFD5FE59D4}" type="presParOf" srcId="{8511C675-CEE8-4C17-9877-30F6D7EF17A7}" destId="{16200250-A3DD-4319-ACE8-EFE55816E584}" srcOrd="0" destOrd="0" presId="urn:microsoft.com/office/officeart/2018/2/layout/IconVerticalSolidList"/>
    <dgm:cxn modelId="{FAD0166C-3F89-4E3D-B5E8-90DB1853CF5E}" type="presParOf" srcId="{8511C675-CEE8-4C17-9877-30F6D7EF17A7}" destId="{25DE14C0-DC85-469E-9D2A-61F9D392150D}" srcOrd="1" destOrd="0" presId="urn:microsoft.com/office/officeart/2018/2/layout/IconVerticalSolidList"/>
    <dgm:cxn modelId="{74FDF4C9-9002-4173-B56D-3A7C01DA5AEA}" type="presParOf" srcId="{8511C675-CEE8-4C17-9877-30F6D7EF17A7}" destId="{CC4F0D67-DA9B-4692-983F-C692161529F9}" srcOrd="2" destOrd="0" presId="urn:microsoft.com/office/officeart/2018/2/layout/IconVerticalSolidList"/>
    <dgm:cxn modelId="{07257B30-1263-4A4E-8AA0-87C9ED63CDED}" type="presParOf" srcId="{8511C675-CEE8-4C17-9877-30F6D7EF17A7}" destId="{B5169FFB-2706-42B0-BC39-B6D86BCED917}" srcOrd="3" destOrd="0" presId="urn:microsoft.com/office/officeart/2018/2/layout/IconVerticalSolidList"/>
    <dgm:cxn modelId="{E608A45D-FCE5-4DE4-8534-96E8971ED692}" type="presParOf" srcId="{65239EC7-C0A6-4258-8309-8315F9E7FFC6}" destId="{A5A1660E-2D9E-4C18-AAA7-BF5D5C69F108}" srcOrd="1" destOrd="0" presId="urn:microsoft.com/office/officeart/2018/2/layout/IconVerticalSolidList"/>
    <dgm:cxn modelId="{310D785B-740C-4804-9B57-F672CFA19ADC}" type="presParOf" srcId="{65239EC7-C0A6-4258-8309-8315F9E7FFC6}" destId="{51944B6F-60B9-46FB-A22B-47C88E788BBA}" srcOrd="2" destOrd="0" presId="urn:microsoft.com/office/officeart/2018/2/layout/IconVerticalSolidList"/>
    <dgm:cxn modelId="{29F71934-0E59-4AC7-BE07-E6E7EF4B1403}" type="presParOf" srcId="{51944B6F-60B9-46FB-A22B-47C88E788BBA}" destId="{54366E1D-4FA1-4338-93EE-7F8AEFA0D4DE}" srcOrd="0" destOrd="0" presId="urn:microsoft.com/office/officeart/2018/2/layout/IconVerticalSolidList"/>
    <dgm:cxn modelId="{B1EB5410-CB87-4A05-B2C9-38F25EC2416B}" type="presParOf" srcId="{51944B6F-60B9-46FB-A22B-47C88E788BBA}" destId="{66A4EA20-B7B7-4F4A-905E-AA088B26EF40}" srcOrd="1" destOrd="0" presId="urn:microsoft.com/office/officeart/2018/2/layout/IconVerticalSolidList"/>
    <dgm:cxn modelId="{63ECA6A1-7E64-4532-9D7F-07E7517234D1}" type="presParOf" srcId="{51944B6F-60B9-46FB-A22B-47C88E788BBA}" destId="{D330223F-DBF3-4CB2-BF11-7D457AC9DAC1}" srcOrd="2" destOrd="0" presId="urn:microsoft.com/office/officeart/2018/2/layout/IconVerticalSolidList"/>
    <dgm:cxn modelId="{5ED81934-A75C-4C67-BCA8-5A96EE91AC47}" type="presParOf" srcId="{51944B6F-60B9-46FB-A22B-47C88E788BBA}" destId="{A78EEA09-CE8E-4C31-9CFB-B68CA33B7B49}" srcOrd="3" destOrd="0" presId="urn:microsoft.com/office/officeart/2018/2/layout/IconVerticalSolidList"/>
    <dgm:cxn modelId="{C1392D37-2DD9-45FD-BD85-8501CA57C4D6}" type="presParOf" srcId="{65239EC7-C0A6-4258-8309-8315F9E7FFC6}" destId="{54B1B6FE-9857-4EC4-AEBD-15DFAF4AFA69}" srcOrd="3" destOrd="0" presId="urn:microsoft.com/office/officeart/2018/2/layout/IconVerticalSolidList"/>
    <dgm:cxn modelId="{94113544-292F-49F0-A4E6-F50107FCB215}" type="presParOf" srcId="{65239EC7-C0A6-4258-8309-8315F9E7FFC6}" destId="{49500550-2821-4431-BBF3-076AC0F3A404}" srcOrd="4" destOrd="0" presId="urn:microsoft.com/office/officeart/2018/2/layout/IconVerticalSolidList"/>
    <dgm:cxn modelId="{07E88E86-7956-419C-86A7-97E276B4893B}" type="presParOf" srcId="{49500550-2821-4431-BBF3-076AC0F3A404}" destId="{CDE3268A-1F9A-4AE8-8450-95D832B7DC94}" srcOrd="0" destOrd="0" presId="urn:microsoft.com/office/officeart/2018/2/layout/IconVerticalSolidList"/>
    <dgm:cxn modelId="{66FBC744-38DD-4E4A-A604-31257388F7D4}" type="presParOf" srcId="{49500550-2821-4431-BBF3-076AC0F3A404}" destId="{F5E9BB2C-E9A3-40EA-AA8A-52F99153CC60}" srcOrd="1" destOrd="0" presId="urn:microsoft.com/office/officeart/2018/2/layout/IconVerticalSolidList"/>
    <dgm:cxn modelId="{AF9F5322-0B0B-462A-8D82-429E22BF7249}" type="presParOf" srcId="{49500550-2821-4431-BBF3-076AC0F3A404}" destId="{D9AC2FF6-27A3-4A79-8EEC-391E0B8C2C55}" srcOrd="2" destOrd="0" presId="urn:microsoft.com/office/officeart/2018/2/layout/IconVerticalSolidList"/>
    <dgm:cxn modelId="{13569C76-89E4-43F7-9F38-096A23AA16D2}" type="presParOf" srcId="{49500550-2821-4431-BBF3-076AC0F3A404}" destId="{78AD5ED8-20E4-4E18-85C2-09A482CA3A94}" srcOrd="3" destOrd="0" presId="urn:microsoft.com/office/officeart/2018/2/layout/IconVerticalSolidList"/>
    <dgm:cxn modelId="{CA04FD50-0C8F-4AE8-9CD4-9D826CA8848A}" type="presParOf" srcId="{65239EC7-C0A6-4258-8309-8315F9E7FFC6}" destId="{B26D05C1-A51B-4C10-9C92-062DED189241}" srcOrd="5" destOrd="0" presId="urn:microsoft.com/office/officeart/2018/2/layout/IconVerticalSolidList"/>
    <dgm:cxn modelId="{1FE0C17B-0462-480E-936C-CF8425A2AE46}" type="presParOf" srcId="{65239EC7-C0A6-4258-8309-8315F9E7FFC6}" destId="{C14AED5D-E269-4F0A-A6AE-6754B10C4978}" srcOrd="6" destOrd="0" presId="urn:microsoft.com/office/officeart/2018/2/layout/IconVerticalSolidList"/>
    <dgm:cxn modelId="{CF20E32B-364D-43CD-B613-4C5A9128C0D4}" type="presParOf" srcId="{C14AED5D-E269-4F0A-A6AE-6754B10C4978}" destId="{7A7A3A2B-D1E4-431C-A2FF-59D6CB3BCB03}" srcOrd="0" destOrd="0" presId="urn:microsoft.com/office/officeart/2018/2/layout/IconVerticalSolidList"/>
    <dgm:cxn modelId="{65D4521F-E3FB-4ABB-B62D-007AA3A049AF}" type="presParOf" srcId="{C14AED5D-E269-4F0A-A6AE-6754B10C4978}" destId="{1105A3C5-44E0-4F08-B57F-F7188E13E0F3}" srcOrd="1" destOrd="0" presId="urn:microsoft.com/office/officeart/2018/2/layout/IconVerticalSolidList"/>
    <dgm:cxn modelId="{38C346A4-3607-4980-B6AD-D8AE161E5D08}" type="presParOf" srcId="{C14AED5D-E269-4F0A-A6AE-6754B10C4978}" destId="{19C04282-6604-452B-A525-312F3CACD7DC}" srcOrd="2" destOrd="0" presId="urn:microsoft.com/office/officeart/2018/2/layout/IconVerticalSolidList"/>
    <dgm:cxn modelId="{6D81EE43-2593-49A1-92FC-230CE0CE6A88}" type="presParOf" srcId="{C14AED5D-E269-4F0A-A6AE-6754B10C4978}" destId="{9556416F-12E8-4CBB-B3CD-740403F85F89}" srcOrd="3" destOrd="0" presId="urn:microsoft.com/office/officeart/2018/2/layout/IconVerticalSolidList"/>
    <dgm:cxn modelId="{83B3C216-0E2D-4384-A177-FA229FA8C0BF}" type="presParOf" srcId="{65239EC7-C0A6-4258-8309-8315F9E7FFC6}" destId="{BFF809BE-4C64-474A-8752-BFE66867B170}" srcOrd="7" destOrd="0" presId="urn:microsoft.com/office/officeart/2018/2/layout/IconVerticalSolidList"/>
    <dgm:cxn modelId="{4774A3CE-80F2-483F-B015-36F1E852E737}" type="presParOf" srcId="{65239EC7-C0A6-4258-8309-8315F9E7FFC6}" destId="{B6A68001-91B6-4FF9-8379-6B5632219E7A}" srcOrd="8" destOrd="0" presId="urn:microsoft.com/office/officeart/2018/2/layout/IconVerticalSolidList"/>
    <dgm:cxn modelId="{C207F050-CA34-44C3-BE13-55E85AED2295}" type="presParOf" srcId="{B6A68001-91B6-4FF9-8379-6B5632219E7A}" destId="{9A6FD431-EBCE-4F3C-9BEF-B5A784637548}" srcOrd="0" destOrd="0" presId="urn:microsoft.com/office/officeart/2018/2/layout/IconVerticalSolidList"/>
    <dgm:cxn modelId="{6157C689-0080-43E6-8EA7-448615B56237}" type="presParOf" srcId="{B6A68001-91B6-4FF9-8379-6B5632219E7A}" destId="{D3EB5F83-8A9E-4242-8814-03495D4849A5}" srcOrd="1" destOrd="0" presId="urn:microsoft.com/office/officeart/2018/2/layout/IconVerticalSolidList"/>
    <dgm:cxn modelId="{780011DD-DDD4-4E4E-A5C5-BDDDD51C5177}" type="presParOf" srcId="{B6A68001-91B6-4FF9-8379-6B5632219E7A}" destId="{34D1E59F-78EB-4517-9CB5-A376EB577D00}" srcOrd="2" destOrd="0" presId="urn:microsoft.com/office/officeart/2018/2/layout/IconVerticalSolidList"/>
    <dgm:cxn modelId="{81E25B73-EF8F-41C2-9342-D9FFC82D7377}" type="presParOf" srcId="{B6A68001-91B6-4FF9-8379-6B5632219E7A}" destId="{5E4937EA-EA47-4142-8F52-CD4702D4A728}" srcOrd="3" destOrd="0" presId="urn:microsoft.com/office/officeart/2018/2/layout/IconVerticalSolidList"/>
    <dgm:cxn modelId="{C6922E21-7141-4B15-BDB5-C3AD1A540DD1}" type="presParOf" srcId="{65239EC7-C0A6-4258-8309-8315F9E7FFC6}" destId="{4CDEC3D9-F1E8-4EBB-AB46-8119F5621651}" srcOrd="9" destOrd="0" presId="urn:microsoft.com/office/officeart/2018/2/layout/IconVerticalSolidList"/>
    <dgm:cxn modelId="{8214F979-0875-4AA6-816C-9B9C3FF7A0C1}" type="presParOf" srcId="{65239EC7-C0A6-4258-8309-8315F9E7FFC6}" destId="{A7D52090-945B-4898-8389-3380F5F78486}" srcOrd="10" destOrd="0" presId="urn:microsoft.com/office/officeart/2018/2/layout/IconVerticalSolidList"/>
    <dgm:cxn modelId="{E69E1AEF-58D5-4ECA-91D0-F9D48218D77B}" type="presParOf" srcId="{A7D52090-945B-4898-8389-3380F5F78486}" destId="{D10957E0-9E36-439C-AE38-74E447AAC511}" srcOrd="0" destOrd="0" presId="urn:microsoft.com/office/officeart/2018/2/layout/IconVerticalSolidList"/>
    <dgm:cxn modelId="{9B6A0706-74F4-469D-BECF-92453188051E}" type="presParOf" srcId="{A7D52090-945B-4898-8389-3380F5F78486}" destId="{25CFC5D3-8B1D-48DF-ACBC-F22E25E1C4B1}" srcOrd="1" destOrd="0" presId="urn:microsoft.com/office/officeart/2018/2/layout/IconVerticalSolidList"/>
    <dgm:cxn modelId="{E96928B9-5486-47B6-A82E-C099DA651F2B}" type="presParOf" srcId="{A7D52090-945B-4898-8389-3380F5F78486}" destId="{757A03A5-A425-49FA-BB6E-551E1FD5F48D}" srcOrd="2" destOrd="0" presId="urn:microsoft.com/office/officeart/2018/2/layout/IconVerticalSolidList"/>
    <dgm:cxn modelId="{B4301A01-5BF9-4E04-BE94-FD503E4F5AAC}" type="presParOf" srcId="{A7D52090-945B-4898-8389-3380F5F78486}" destId="{AD0626FE-76D5-4CDF-A61F-50197DF33ECF}" srcOrd="3" destOrd="0" presId="urn:microsoft.com/office/officeart/2018/2/layout/IconVerticalSolidList"/>
    <dgm:cxn modelId="{46EF5653-84F0-4CA5-BF3A-5E7BB9D50EAE}" type="presParOf" srcId="{65239EC7-C0A6-4258-8309-8315F9E7FFC6}" destId="{1B5B800E-7538-44D1-B712-F749D319D0B8}" srcOrd="11" destOrd="0" presId="urn:microsoft.com/office/officeart/2018/2/layout/IconVerticalSolidList"/>
    <dgm:cxn modelId="{F3BC51B1-B350-4784-B655-AF547930AE89}" type="presParOf" srcId="{65239EC7-C0A6-4258-8309-8315F9E7FFC6}" destId="{1CACE5E6-CF2F-4F1C-83A2-71AEDE90174B}" srcOrd="12" destOrd="0" presId="urn:microsoft.com/office/officeart/2018/2/layout/IconVerticalSolidList"/>
    <dgm:cxn modelId="{4B48DCD6-9230-4ED8-9FE5-9C0F5849AA18}" type="presParOf" srcId="{1CACE5E6-CF2F-4F1C-83A2-71AEDE90174B}" destId="{AF206FDE-545F-45FB-B862-A5F58109F59D}" srcOrd="0" destOrd="0" presId="urn:microsoft.com/office/officeart/2018/2/layout/IconVerticalSolidList"/>
    <dgm:cxn modelId="{FA0F85AC-91D9-4377-8893-37F64B41D8C0}" type="presParOf" srcId="{1CACE5E6-CF2F-4F1C-83A2-71AEDE90174B}" destId="{5FB0C0FF-06DA-4F26-8EFF-7AB02FD7E7A0}" srcOrd="1" destOrd="0" presId="urn:microsoft.com/office/officeart/2018/2/layout/IconVerticalSolidList"/>
    <dgm:cxn modelId="{6AC1915A-469A-49BF-9EA9-4E16CC220D5E}" type="presParOf" srcId="{1CACE5E6-CF2F-4F1C-83A2-71AEDE90174B}" destId="{6D735114-88E4-4195-AAF1-9D9C12E732E1}" srcOrd="2" destOrd="0" presId="urn:microsoft.com/office/officeart/2018/2/layout/IconVerticalSolidList"/>
    <dgm:cxn modelId="{472E08AC-4F54-4E68-AD86-0E0E0A96F47A}" type="presParOf" srcId="{1CACE5E6-CF2F-4F1C-83A2-71AEDE90174B}" destId="{385D377B-01F0-45A2-AD8B-2D13C62E2E4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D3C7FF-4366-497F-AD25-9F43B0863EB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FD3061A-88BE-4ABE-A454-17DE64D37EB5}">
      <dgm:prSet/>
      <dgm:spPr/>
      <dgm:t>
        <a:bodyPr/>
        <a:lstStyle/>
        <a:p>
          <a:r>
            <a:rPr lang="en-US" b="0" i="0"/>
            <a:t>Inception-V3 is a deep convolutional neural network architecture that was developed by Google researchers in 2015. It is a powerful image recognition model that has achieved high accuracy on various computer vision tasks, including object detection and image classification.</a:t>
          </a:r>
          <a:endParaRPr lang="en-US"/>
        </a:p>
      </dgm:t>
    </dgm:pt>
    <dgm:pt modelId="{7C3691FC-4969-40F2-940D-D39EA198D44D}" type="parTrans" cxnId="{B56C0A18-384F-48C5-9228-2B1AABB8941E}">
      <dgm:prSet/>
      <dgm:spPr/>
      <dgm:t>
        <a:bodyPr/>
        <a:lstStyle/>
        <a:p>
          <a:endParaRPr lang="en-US"/>
        </a:p>
      </dgm:t>
    </dgm:pt>
    <dgm:pt modelId="{D9D95EAA-0FC0-44BB-8995-FE755E85E9A7}" type="sibTrans" cxnId="{B56C0A18-384F-48C5-9228-2B1AABB8941E}">
      <dgm:prSet/>
      <dgm:spPr/>
      <dgm:t>
        <a:bodyPr/>
        <a:lstStyle/>
        <a:p>
          <a:endParaRPr lang="en-US"/>
        </a:p>
      </dgm:t>
    </dgm:pt>
    <dgm:pt modelId="{E1410FEE-9139-47AE-8107-AE97BB436B2B}">
      <dgm:prSet/>
      <dgm:spPr/>
      <dgm:t>
        <a:bodyPr/>
        <a:lstStyle/>
        <a:p>
          <a:r>
            <a:rPr lang="en-US" b="0" i="0" dirty="0"/>
            <a:t>In this project, Inception-V3 was chosen as the customized pre-trained model because it has been shown to achieve high accuracy on a variety of pest image classification tasks and has been extensively used and studied in the deep learning community. </a:t>
          </a:r>
          <a:endParaRPr lang="en-US" dirty="0"/>
        </a:p>
      </dgm:t>
    </dgm:pt>
    <dgm:pt modelId="{6C358B4B-5C59-4A54-8323-98C91EBAF5FF}" type="parTrans" cxnId="{05FB742D-0F28-4F0C-80C5-35764BF0FB7B}">
      <dgm:prSet/>
      <dgm:spPr/>
      <dgm:t>
        <a:bodyPr/>
        <a:lstStyle/>
        <a:p>
          <a:endParaRPr lang="en-US"/>
        </a:p>
      </dgm:t>
    </dgm:pt>
    <dgm:pt modelId="{9D67F02A-2303-4C35-96E7-62FA51A223B2}" type="sibTrans" cxnId="{05FB742D-0F28-4F0C-80C5-35764BF0FB7B}">
      <dgm:prSet/>
      <dgm:spPr/>
      <dgm:t>
        <a:bodyPr/>
        <a:lstStyle/>
        <a:p>
          <a:endParaRPr lang="en-US"/>
        </a:p>
      </dgm:t>
    </dgm:pt>
    <dgm:pt modelId="{5DDEAB3F-FE02-4A05-9B3C-37047109AE37}">
      <dgm:prSet/>
      <dgm:spPr/>
      <dgm:t>
        <a:bodyPr/>
        <a:lstStyle/>
        <a:p>
          <a:r>
            <a:rPr lang="en-US" b="0" i="0"/>
            <a:t>Additionally, its architecture includes advanced features such as inception modules and global average pooling, which can help capture more complex features and reduce overfitting.</a:t>
          </a:r>
          <a:endParaRPr lang="en-US"/>
        </a:p>
      </dgm:t>
    </dgm:pt>
    <dgm:pt modelId="{0FC4D3D2-4C47-41C4-BD4E-BAFCDD8B66DC}" type="parTrans" cxnId="{0AF1697B-531B-49EB-843E-6D99690256BB}">
      <dgm:prSet/>
      <dgm:spPr/>
      <dgm:t>
        <a:bodyPr/>
        <a:lstStyle/>
        <a:p>
          <a:endParaRPr lang="en-US"/>
        </a:p>
      </dgm:t>
    </dgm:pt>
    <dgm:pt modelId="{31045016-F650-431E-9BBF-825B45AAC553}" type="sibTrans" cxnId="{0AF1697B-531B-49EB-843E-6D99690256BB}">
      <dgm:prSet/>
      <dgm:spPr/>
      <dgm:t>
        <a:bodyPr/>
        <a:lstStyle/>
        <a:p>
          <a:endParaRPr lang="en-US"/>
        </a:p>
      </dgm:t>
    </dgm:pt>
    <dgm:pt modelId="{B5F0F26C-F36B-4ED2-A612-728FA6DDB0B4}" type="pres">
      <dgm:prSet presAssocID="{8CD3C7FF-4366-497F-AD25-9F43B0863EB3}" presName="root" presStyleCnt="0">
        <dgm:presLayoutVars>
          <dgm:dir/>
          <dgm:resizeHandles val="exact"/>
        </dgm:presLayoutVars>
      </dgm:prSet>
      <dgm:spPr/>
    </dgm:pt>
    <dgm:pt modelId="{771ACB2C-E5E4-4EFA-BC7A-771C0056AE1D}" type="pres">
      <dgm:prSet presAssocID="{BFD3061A-88BE-4ABE-A454-17DE64D37EB5}" presName="compNode" presStyleCnt="0"/>
      <dgm:spPr/>
    </dgm:pt>
    <dgm:pt modelId="{A9E93C93-870B-45F0-B087-F2F3510801E1}" type="pres">
      <dgm:prSet presAssocID="{BFD3061A-88BE-4ABE-A454-17DE64D37EB5}" presName="bgRect" presStyleLbl="bgShp" presStyleIdx="0" presStyleCnt="3"/>
      <dgm:spPr/>
    </dgm:pt>
    <dgm:pt modelId="{8F8167DD-54D2-4225-933F-04A936016F4C}" type="pres">
      <dgm:prSet presAssocID="{BFD3061A-88BE-4ABE-A454-17DE64D37E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C27EE69-0C9C-4702-BD29-F5A90579F7F4}" type="pres">
      <dgm:prSet presAssocID="{BFD3061A-88BE-4ABE-A454-17DE64D37EB5}" presName="spaceRect" presStyleCnt="0"/>
      <dgm:spPr/>
    </dgm:pt>
    <dgm:pt modelId="{9576896A-C76A-4D69-846E-8205ADEC2C0A}" type="pres">
      <dgm:prSet presAssocID="{BFD3061A-88BE-4ABE-A454-17DE64D37EB5}" presName="parTx" presStyleLbl="revTx" presStyleIdx="0" presStyleCnt="3">
        <dgm:presLayoutVars>
          <dgm:chMax val="0"/>
          <dgm:chPref val="0"/>
        </dgm:presLayoutVars>
      </dgm:prSet>
      <dgm:spPr/>
    </dgm:pt>
    <dgm:pt modelId="{AE202819-D2B6-4D0A-A0C3-3DDA3E40010C}" type="pres">
      <dgm:prSet presAssocID="{D9D95EAA-0FC0-44BB-8995-FE755E85E9A7}" presName="sibTrans" presStyleCnt="0"/>
      <dgm:spPr/>
    </dgm:pt>
    <dgm:pt modelId="{86FB3BFF-8717-4992-ABE1-0B380BAFED54}" type="pres">
      <dgm:prSet presAssocID="{E1410FEE-9139-47AE-8107-AE97BB436B2B}" presName="compNode" presStyleCnt="0"/>
      <dgm:spPr/>
    </dgm:pt>
    <dgm:pt modelId="{91F93837-0688-4F5D-9306-48B450CADDDE}" type="pres">
      <dgm:prSet presAssocID="{E1410FEE-9139-47AE-8107-AE97BB436B2B}" presName="bgRect" presStyleLbl="bgShp" presStyleIdx="1" presStyleCnt="3"/>
      <dgm:spPr>
        <a:solidFill>
          <a:schemeClr val="tx1"/>
        </a:solidFill>
      </dgm:spPr>
    </dgm:pt>
    <dgm:pt modelId="{1C4E4132-98D8-422F-8B29-85D523E98B9B}" type="pres">
      <dgm:prSet presAssocID="{E1410FEE-9139-47AE-8107-AE97BB436B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C4F9E734-A97E-4BD0-85F6-8C7A11ABD56D}" type="pres">
      <dgm:prSet presAssocID="{E1410FEE-9139-47AE-8107-AE97BB436B2B}" presName="spaceRect" presStyleCnt="0"/>
      <dgm:spPr/>
    </dgm:pt>
    <dgm:pt modelId="{971E9503-774D-4722-8A64-854F3D29704C}" type="pres">
      <dgm:prSet presAssocID="{E1410FEE-9139-47AE-8107-AE97BB436B2B}" presName="parTx" presStyleLbl="revTx" presStyleIdx="1" presStyleCnt="3">
        <dgm:presLayoutVars>
          <dgm:chMax val="0"/>
          <dgm:chPref val="0"/>
        </dgm:presLayoutVars>
      </dgm:prSet>
      <dgm:spPr/>
    </dgm:pt>
    <dgm:pt modelId="{AECD1347-6D80-4086-B733-3F841DDC6FC9}" type="pres">
      <dgm:prSet presAssocID="{9D67F02A-2303-4C35-96E7-62FA51A223B2}" presName="sibTrans" presStyleCnt="0"/>
      <dgm:spPr/>
    </dgm:pt>
    <dgm:pt modelId="{47AF1585-57B7-4EB0-91AA-1D2840746D21}" type="pres">
      <dgm:prSet presAssocID="{5DDEAB3F-FE02-4A05-9B3C-37047109AE37}" presName="compNode" presStyleCnt="0"/>
      <dgm:spPr/>
    </dgm:pt>
    <dgm:pt modelId="{CEE6A8C6-682D-4E51-8E51-03A8844CA0F0}" type="pres">
      <dgm:prSet presAssocID="{5DDEAB3F-FE02-4A05-9B3C-37047109AE37}" presName="bgRect" presStyleLbl="bgShp" presStyleIdx="2" presStyleCnt="3"/>
      <dgm:spPr/>
    </dgm:pt>
    <dgm:pt modelId="{FADA004D-5C2C-4DF0-8E4A-973EA693B3EB}" type="pres">
      <dgm:prSet presAssocID="{5DDEAB3F-FE02-4A05-9B3C-37047109AE3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FAE50903-0CE0-429A-8A30-F84AE13AB77E}" type="pres">
      <dgm:prSet presAssocID="{5DDEAB3F-FE02-4A05-9B3C-37047109AE37}" presName="spaceRect" presStyleCnt="0"/>
      <dgm:spPr/>
    </dgm:pt>
    <dgm:pt modelId="{3F95B2BE-0E1B-4813-9312-841CACD077EB}" type="pres">
      <dgm:prSet presAssocID="{5DDEAB3F-FE02-4A05-9B3C-37047109AE37}" presName="parTx" presStyleLbl="revTx" presStyleIdx="2" presStyleCnt="3">
        <dgm:presLayoutVars>
          <dgm:chMax val="0"/>
          <dgm:chPref val="0"/>
        </dgm:presLayoutVars>
      </dgm:prSet>
      <dgm:spPr/>
    </dgm:pt>
  </dgm:ptLst>
  <dgm:cxnLst>
    <dgm:cxn modelId="{B56C0A18-384F-48C5-9228-2B1AABB8941E}" srcId="{8CD3C7FF-4366-497F-AD25-9F43B0863EB3}" destId="{BFD3061A-88BE-4ABE-A454-17DE64D37EB5}" srcOrd="0" destOrd="0" parTransId="{7C3691FC-4969-40F2-940D-D39EA198D44D}" sibTransId="{D9D95EAA-0FC0-44BB-8995-FE755E85E9A7}"/>
    <dgm:cxn modelId="{05FB742D-0F28-4F0C-80C5-35764BF0FB7B}" srcId="{8CD3C7FF-4366-497F-AD25-9F43B0863EB3}" destId="{E1410FEE-9139-47AE-8107-AE97BB436B2B}" srcOrd="1" destOrd="0" parTransId="{6C358B4B-5C59-4A54-8323-98C91EBAF5FF}" sibTransId="{9D67F02A-2303-4C35-96E7-62FA51A223B2}"/>
    <dgm:cxn modelId="{0AF1697B-531B-49EB-843E-6D99690256BB}" srcId="{8CD3C7FF-4366-497F-AD25-9F43B0863EB3}" destId="{5DDEAB3F-FE02-4A05-9B3C-37047109AE37}" srcOrd="2" destOrd="0" parTransId="{0FC4D3D2-4C47-41C4-BD4E-BAFCDD8B66DC}" sibTransId="{31045016-F650-431E-9BBF-825B45AAC553}"/>
    <dgm:cxn modelId="{92396C7B-5F1C-4D5C-A1FE-504D8A0C9C48}" type="presOf" srcId="{5DDEAB3F-FE02-4A05-9B3C-37047109AE37}" destId="{3F95B2BE-0E1B-4813-9312-841CACD077EB}" srcOrd="0" destOrd="0" presId="urn:microsoft.com/office/officeart/2018/2/layout/IconVerticalSolidList"/>
    <dgm:cxn modelId="{4CCCD27B-BCA5-4B39-A968-BEF884DCD2A1}" type="presOf" srcId="{E1410FEE-9139-47AE-8107-AE97BB436B2B}" destId="{971E9503-774D-4722-8A64-854F3D29704C}" srcOrd="0" destOrd="0" presId="urn:microsoft.com/office/officeart/2018/2/layout/IconVerticalSolidList"/>
    <dgm:cxn modelId="{F292A894-1CB3-422C-A2F8-7BCBBCD82407}" type="presOf" srcId="{BFD3061A-88BE-4ABE-A454-17DE64D37EB5}" destId="{9576896A-C76A-4D69-846E-8205ADEC2C0A}" srcOrd="0" destOrd="0" presId="urn:microsoft.com/office/officeart/2018/2/layout/IconVerticalSolidList"/>
    <dgm:cxn modelId="{D39490BE-93BE-466D-BBA8-A4815CD95CF6}" type="presOf" srcId="{8CD3C7FF-4366-497F-AD25-9F43B0863EB3}" destId="{B5F0F26C-F36B-4ED2-A612-728FA6DDB0B4}" srcOrd="0" destOrd="0" presId="urn:microsoft.com/office/officeart/2018/2/layout/IconVerticalSolidList"/>
    <dgm:cxn modelId="{81822633-91A4-4229-A114-B57232403447}" type="presParOf" srcId="{B5F0F26C-F36B-4ED2-A612-728FA6DDB0B4}" destId="{771ACB2C-E5E4-4EFA-BC7A-771C0056AE1D}" srcOrd="0" destOrd="0" presId="urn:microsoft.com/office/officeart/2018/2/layout/IconVerticalSolidList"/>
    <dgm:cxn modelId="{B7BEBCBA-687A-4A54-B252-271AE6092CED}" type="presParOf" srcId="{771ACB2C-E5E4-4EFA-BC7A-771C0056AE1D}" destId="{A9E93C93-870B-45F0-B087-F2F3510801E1}" srcOrd="0" destOrd="0" presId="urn:microsoft.com/office/officeart/2018/2/layout/IconVerticalSolidList"/>
    <dgm:cxn modelId="{7D9844A9-DD17-4F6F-A03B-526ACB9E321C}" type="presParOf" srcId="{771ACB2C-E5E4-4EFA-BC7A-771C0056AE1D}" destId="{8F8167DD-54D2-4225-933F-04A936016F4C}" srcOrd="1" destOrd="0" presId="urn:microsoft.com/office/officeart/2018/2/layout/IconVerticalSolidList"/>
    <dgm:cxn modelId="{06F4FC94-9B81-4952-B3EB-028B998FACB1}" type="presParOf" srcId="{771ACB2C-E5E4-4EFA-BC7A-771C0056AE1D}" destId="{8C27EE69-0C9C-4702-BD29-F5A90579F7F4}" srcOrd="2" destOrd="0" presId="urn:microsoft.com/office/officeart/2018/2/layout/IconVerticalSolidList"/>
    <dgm:cxn modelId="{9813D8DE-7568-4308-9555-49C42838D081}" type="presParOf" srcId="{771ACB2C-E5E4-4EFA-BC7A-771C0056AE1D}" destId="{9576896A-C76A-4D69-846E-8205ADEC2C0A}" srcOrd="3" destOrd="0" presId="urn:microsoft.com/office/officeart/2018/2/layout/IconVerticalSolidList"/>
    <dgm:cxn modelId="{64889F13-7B4F-434E-AE97-5CDB91F8FAB0}" type="presParOf" srcId="{B5F0F26C-F36B-4ED2-A612-728FA6DDB0B4}" destId="{AE202819-D2B6-4D0A-A0C3-3DDA3E40010C}" srcOrd="1" destOrd="0" presId="urn:microsoft.com/office/officeart/2018/2/layout/IconVerticalSolidList"/>
    <dgm:cxn modelId="{BC601CF0-EFCB-4E77-B82E-DF5D5FF3F954}" type="presParOf" srcId="{B5F0F26C-F36B-4ED2-A612-728FA6DDB0B4}" destId="{86FB3BFF-8717-4992-ABE1-0B380BAFED54}" srcOrd="2" destOrd="0" presId="urn:microsoft.com/office/officeart/2018/2/layout/IconVerticalSolidList"/>
    <dgm:cxn modelId="{A8869F40-2A8A-4AF1-94C0-96BEA084D6A2}" type="presParOf" srcId="{86FB3BFF-8717-4992-ABE1-0B380BAFED54}" destId="{91F93837-0688-4F5D-9306-48B450CADDDE}" srcOrd="0" destOrd="0" presId="urn:microsoft.com/office/officeart/2018/2/layout/IconVerticalSolidList"/>
    <dgm:cxn modelId="{2BE63C2D-72E9-48F5-B749-FE01659BA8F9}" type="presParOf" srcId="{86FB3BFF-8717-4992-ABE1-0B380BAFED54}" destId="{1C4E4132-98D8-422F-8B29-85D523E98B9B}" srcOrd="1" destOrd="0" presId="urn:microsoft.com/office/officeart/2018/2/layout/IconVerticalSolidList"/>
    <dgm:cxn modelId="{AA176A23-4011-4BD9-9638-FA810F743383}" type="presParOf" srcId="{86FB3BFF-8717-4992-ABE1-0B380BAFED54}" destId="{C4F9E734-A97E-4BD0-85F6-8C7A11ABD56D}" srcOrd="2" destOrd="0" presId="urn:microsoft.com/office/officeart/2018/2/layout/IconVerticalSolidList"/>
    <dgm:cxn modelId="{DB127026-91E2-4902-BAAA-416775F6EEF7}" type="presParOf" srcId="{86FB3BFF-8717-4992-ABE1-0B380BAFED54}" destId="{971E9503-774D-4722-8A64-854F3D29704C}" srcOrd="3" destOrd="0" presId="urn:microsoft.com/office/officeart/2018/2/layout/IconVerticalSolidList"/>
    <dgm:cxn modelId="{16559DAF-17F0-4D76-9535-3AB8BA1DBBC6}" type="presParOf" srcId="{B5F0F26C-F36B-4ED2-A612-728FA6DDB0B4}" destId="{AECD1347-6D80-4086-B733-3F841DDC6FC9}" srcOrd="3" destOrd="0" presId="urn:microsoft.com/office/officeart/2018/2/layout/IconVerticalSolidList"/>
    <dgm:cxn modelId="{7B8FE437-F759-4773-95E2-C93BA7409819}" type="presParOf" srcId="{B5F0F26C-F36B-4ED2-A612-728FA6DDB0B4}" destId="{47AF1585-57B7-4EB0-91AA-1D2840746D21}" srcOrd="4" destOrd="0" presId="urn:microsoft.com/office/officeart/2018/2/layout/IconVerticalSolidList"/>
    <dgm:cxn modelId="{218A6FB1-AFBC-402C-AB3A-37621A3CEB65}" type="presParOf" srcId="{47AF1585-57B7-4EB0-91AA-1D2840746D21}" destId="{CEE6A8C6-682D-4E51-8E51-03A8844CA0F0}" srcOrd="0" destOrd="0" presId="urn:microsoft.com/office/officeart/2018/2/layout/IconVerticalSolidList"/>
    <dgm:cxn modelId="{2F456374-0C67-46C1-B378-8DD52AA5122D}" type="presParOf" srcId="{47AF1585-57B7-4EB0-91AA-1D2840746D21}" destId="{FADA004D-5C2C-4DF0-8E4A-973EA693B3EB}" srcOrd="1" destOrd="0" presId="urn:microsoft.com/office/officeart/2018/2/layout/IconVerticalSolidList"/>
    <dgm:cxn modelId="{F916CF7C-4531-4B36-8364-240672EA701F}" type="presParOf" srcId="{47AF1585-57B7-4EB0-91AA-1D2840746D21}" destId="{FAE50903-0CE0-429A-8A30-F84AE13AB77E}" srcOrd="2" destOrd="0" presId="urn:microsoft.com/office/officeart/2018/2/layout/IconVerticalSolidList"/>
    <dgm:cxn modelId="{A9F0B255-3A92-4EA1-A7BE-855A159D8CA9}" type="presParOf" srcId="{47AF1585-57B7-4EB0-91AA-1D2840746D21}" destId="{3F95B2BE-0E1B-4813-9312-841CACD077E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A6478-11BA-47D0-9D20-F0BDEA161C28}">
      <dsp:nvSpPr>
        <dsp:cNvPr id="0" name=""/>
        <dsp:cNvSpPr/>
      </dsp:nvSpPr>
      <dsp:spPr>
        <a:xfrm>
          <a:off x="1839629" y="1186858"/>
          <a:ext cx="391806" cy="91440"/>
        </a:xfrm>
        <a:custGeom>
          <a:avLst/>
          <a:gdLst/>
          <a:ahLst/>
          <a:cxnLst/>
          <a:rect l="0" t="0" r="0" b="0"/>
          <a:pathLst>
            <a:path>
              <a:moveTo>
                <a:pt x="0" y="45720"/>
              </a:moveTo>
              <a:lnTo>
                <a:pt x="39180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1230466"/>
        <a:ext cx="21120" cy="4224"/>
      </dsp:txXfrm>
    </dsp:sp>
    <dsp:sp modelId="{82862BBC-8230-4DBE-AF7C-569B08B7C9F9}">
      <dsp:nvSpPr>
        <dsp:cNvPr id="0" name=""/>
        <dsp:cNvSpPr/>
      </dsp:nvSpPr>
      <dsp:spPr>
        <a:xfrm>
          <a:off x="4878" y="681613"/>
          <a:ext cx="1836550" cy="11019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933450">
            <a:lnSpc>
              <a:spcPct val="90000"/>
            </a:lnSpc>
            <a:spcBef>
              <a:spcPct val="0"/>
            </a:spcBef>
            <a:spcAft>
              <a:spcPct val="35000"/>
            </a:spcAft>
            <a:buNone/>
          </a:pPr>
          <a:r>
            <a:rPr lang="en-US" sz="2100" kern="1200" dirty="0"/>
            <a:t>Abstract</a:t>
          </a:r>
        </a:p>
      </dsp:txBody>
      <dsp:txXfrm>
        <a:off x="4878" y="681613"/>
        <a:ext cx="1836550" cy="1101930"/>
      </dsp:txXfrm>
    </dsp:sp>
    <dsp:sp modelId="{F107D70B-BEAA-4F0A-BEB7-3498B4DC974A}">
      <dsp:nvSpPr>
        <dsp:cNvPr id="0" name=""/>
        <dsp:cNvSpPr/>
      </dsp:nvSpPr>
      <dsp:spPr>
        <a:xfrm>
          <a:off x="4098587" y="1186858"/>
          <a:ext cx="391806" cy="91440"/>
        </a:xfrm>
        <a:custGeom>
          <a:avLst/>
          <a:gdLst/>
          <a:ahLst/>
          <a:cxnLst/>
          <a:rect l="0" t="0" r="0" b="0"/>
          <a:pathLst>
            <a:path>
              <a:moveTo>
                <a:pt x="0" y="45720"/>
              </a:moveTo>
              <a:lnTo>
                <a:pt x="39180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3930" y="1230466"/>
        <a:ext cx="21120" cy="4224"/>
      </dsp:txXfrm>
    </dsp:sp>
    <dsp:sp modelId="{D55B8420-9F60-472D-A2FF-E5C148866448}">
      <dsp:nvSpPr>
        <dsp:cNvPr id="0" name=""/>
        <dsp:cNvSpPr/>
      </dsp:nvSpPr>
      <dsp:spPr>
        <a:xfrm>
          <a:off x="2263836" y="681613"/>
          <a:ext cx="1836550" cy="110193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933450">
            <a:lnSpc>
              <a:spcPct val="90000"/>
            </a:lnSpc>
            <a:spcBef>
              <a:spcPct val="0"/>
            </a:spcBef>
            <a:spcAft>
              <a:spcPct val="35000"/>
            </a:spcAft>
            <a:buNone/>
          </a:pPr>
          <a:r>
            <a:rPr lang="en-US" sz="2100" kern="1200"/>
            <a:t>Literature survey</a:t>
          </a:r>
        </a:p>
      </dsp:txBody>
      <dsp:txXfrm>
        <a:off x="2263836" y="681613"/>
        <a:ext cx="1836550" cy="1101930"/>
      </dsp:txXfrm>
    </dsp:sp>
    <dsp:sp modelId="{7DC85C89-4678-4CDE-97FD-4E6E56755824}">
      <dsp:nvSpPr>
        <dsp:cNvPr id="0" name=""/>
        <dsp:cNvSpPr/>
      </dsp:nvSpPr>
      <dsp:spPr>
        <a:xfrm>
          <a:off x="923154" y="1781743"/>
          <a:ext cx="4517915" cy="391806"/>
        </a:xfrm>
        <a:custGeom>
          <a:avLst/>
          <a:gdLst/>
          <a:ahLst/>
          <a:cxnLst/>
          <a:rect l="0" t="0" r="0" b="0"/>
          <a:pathLst>
            <a:path>
              <a:moveTo>
                <a:pt x="4517915" y="0"/>
              </a:moveTo>
              <a:lnTo>
                <a:pt x="4517915" y="213003"/>
              </a:lnTo>
              <a:lnTo>
                <a:pt x="0" y="213003"/>
              </a:lnTo>
              <a:lnTo>
                <a:pt x="0" y="391806"/>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8671" y="1975535"/>
        <a:ext cx="226880" cy="4224"/>
      </dsp:txXfrm>
    </dsp:sp>
    <dsp:sp modelId="{DF8E6D22-2D7E-476D-82D5-B7262D387858}">
      <dsp:nvSpPr>
        <dsp:cNvPr id="0" name=""/>
        <dsp:cNvSpPr/>
      </dsp:nvSpPr>
      <dsp:spPr>
        <a:xfrm>
          <a:off x="4522794" y="681613"/>
          <a:ext cx="1836550" cy="110193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933450">
            <a:lnSpc>
              <a:spcPct val="90000"/>
            </a:lnSpc>
            <a:spcBef>
              <a:spcPct val="0"/>
            </a:spcBef>
            <a:spcAft>
              <a:spcPct val="35000"/>
            </a:spcAft>
            <a:buNone/>
          </a:pPr>
          <a:r>
            <a:rPr lang="en-US" sz="2100" kern="1200"/>
            <a:t>Motivation</a:t>
          </a:r>
        </a:p>
      </dsp:txBody>
      <dsp:txXfrm>
        <a:off x="4522794" y="681613"/>
        <a:ext cx="1836550" cy="1101930"/>
      </dsp:txXfrm>
    </dsp:sp>
    <dsp:sp modelId="{E9035AD4-E4AF-4666-8336-F5C281A9C615}">
      <dsp:nvSpPr>
        <dsp:cNvPr id="0" name=""/>
        <dsp:cNvSpPr/>
      </dsp:nvSpPr>
      <dsp:spPr>
        <a:xfrm>
          <a:off x="1839629" y="2711196"/>
          <a:ext cx="391806" cy="91440"/>
        </a:xfrm>
        <a:custGeom>
          <a:avLst/>
          <a:gdLst/>
          <a:ahLst/>
          <a:cxnLst/>
          <a:rect l="0" t="0" r="0" b="0"/>
          <a:pathLst>
            <a:path>
              <a:moveTo>
                <a:pt x="0" y="45720"/>
              </a:moveTo>
              <a:lnTo>
                <a:pt x="391806"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2754803"/>
        <a:ext cx="21120" cy="4224"/>
      </dsp:txXfrm>
    </dsp:sp>
    <dsp:sp modelId="{08F0A7C2-9F20-4916-BF77-D7F2AB0B0429}">
      <dsp:nvSpPr>
        <dsp:cNvPr id="0" name=""/>
        <dsp:cNvSpPr/>
      </dsp:nvSpPr>
      <dsp:spPr>
        <a:xfrm>
          <a:off x="4878" y="2205950"/>
          <a:ext cx="1836550" cy="11019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933450">
            <a:lnSpc>
              <a:spcPct val="90000"/>
            </a:lnSpc>
            <a:spcBef>
              <a:spcPct val="0"/>
            </a:spcBef>
            <a:spcAft>
              <a:spcPct val="35000"/>
            </a:spcAft>
            <a:buNone/>
          </a:pPr>
          <a:r>
            <a:rPr lang="en-US" sz="2100" kern="1200"/>
            <a:t>Problem Statement </a:t>
          </a:r>
        </a:p>
      </dsp:txBody>
      <dsp:txXfrm>
        <a:off x="4878" y="2205950"/>
        <a:ext cx="1836550" cy="1101930"/>
      </dsp:txXfrm>
    </dsp:sp>
    <dsp:sp modelId="{2E893A74-F653-4B9E-93E6-B12FEFC2CB00}">
      <dsp:nvSpPr>
        <dsp:cNvPr id="0" name=""/>
        <dsp:cNvSpPr/>
      </dsp:nvSpPr>
      <dsp:spPr>
        <a:xfrm>
          <a:off x="4098587" y="2711196"/>
          <a:ext cx="391806" cy="91440"/>
        </a:xfrm>
        <a:custGeom>
          <a:avLst/>
          <a:gdLst/>
          <a:ahLst/>
          <a:cxnLst/>
          <a:rect l="0" t="0" r="0" b="0"/>
          <a:pathLst>
            <a:path>
              <a:moveTo>
                <a:pt x="0" y="45720"/>
              </a:moveTo>
              <a:lnTo>
                <a:pt x="391806"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3930" y="2754803"/>
        <a:ext cx="21120" cy="4224"/>
      </dsp:txXfrm>
    </dsp:sp>
    <dsp:sp modelId="{1A50CFBF-4CEB-4F53-A25A-C1E092EC83FB}">
      <dsp:nvSpPr>
        <dsp:cNvPr id="0" name=""/>
        <dsp:cNvSpPr/>
      </dsp:nvSpPr>
      <dsp:spPr>
        <a:xfrm>
          <a:off x="2263836" y="2205950"/>
          <a:ext cx="1836550" cy="110193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933450">
            <a:lnSpc>
              <a:spcPct val="90000"/>
            </a:lnSpc>
            <a:spcBef>
              <a:spcPct val="0"/>
            </a:spcBef>
            <a:spcAft>
              <a:spcPct val="35000"/>
            </a:spcAft>
            <a:buNone/>
          </a:pPr>
          <a:r>
            <a:rPr lang="en-US" sz="2100" kern="1200"/>
            <a:t>Existing Methodology</a:t>
          </a:r>
        </a:p>
      </dsp:txBody>
      <dsp:txXfrm>
        <a:off x="2263836" y="2205950"/>
        <a:ext cx="1836550" cy="1101930"/>
      </dsp:txXfrm>
    </dsp:sp>
    <dsp:sp modelId="{FA51BDEC-AFF9-42A5-8160-202B009C164D}">
      <dsp:nvSpPr>
        <dsp:cNvPr id="0" name=""/>
        <dsp:cNvSpPr/>
      </dsp:nvSpPr>
      <dsp:spPr>
        <a:xfrm>
          <a:off x="923154" y="3306081"/>
          <a:ext cx="4517915" cy="391806"/>
        </a:xfrm>
        <a:custGeom>
          <a:avLst/>
          <a:gdLst/>
          <a:ahLst/>
          <a:cxnLst/>
          <a:rect l="0" t="0" r="0" b="0"/>
          <a:pathLst>
            <a:path>
              <a:moveTo>
                <a:pt x="4517915" y="0"/>
              </a:moveTo>
              <a:lnTo>
                <a:pt x="4517915" y="213003"/>
              </a:lnTo>
              <a:lnTo>
                <a:pt x="0" y="213003"/>
              </a:lnTo>
              <a:lnTo>
                <a:pt x="0" y="391806"/>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8671" y="3499872"/>
        <a:ext cx="226880" cy="4224"/>
      </dsp:txXfrm>
    </dsp:sp>
    <dsp:sp modelId="{900E6909-B175-4121-8BEA-3E499B372EBE}">
      <dsp:nvSpPr>
        <dsp:cNvPr id="0" name=""/>
        <dsp:cNvSpPr/>
      </dsp:nvSpPr>
      <dsp:spPr>
        <a:xfrm>
          <a:off x="4522794" y="2205950"/>
          <a:ext cx="1836550" cy="11019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933450">
            <a:lnSpc>
              <a:spcPct val="90000"/>
            </a:lnSpc>
            <a:spcBef>
              <a:spcPct val="0"/>
            </a:spcBef>
            <a:spcAft>
              <a:spcPct val="35000"/>
            </a:spcAft>
            <a:buNone/>
          </a:pPr>
          <a:r>
            <a:rPr lang="en-US" sz="2100" kern="1200"/>
            <a:t>Model Comparison</a:t>
          </a:r>
        </a:p>
      </dsp:txBody>
      <dsp:txXfrm>
        <a:off x="4522794" y="2205950"/>
        <a:ext cx="1836550" cy="1101930"/>
      </dsp:txXfrm>
    </dsp:sp>
    <dsp:sp modelId="{14DE9E1E-5E31-4BE5-8EF2-5BD62414F158}">
      <dsp:nvSpPr>
        <dsp:cNvPr id="0" name=""/>
        <dsp:cNvSpPr/>
      </dsp:nvSpPr>
      <dsp:spPr>
        <a:xfrm>
          <a:off x="1839629" y="4235533"/>
          <a:ext cx="391806" cy="91440"/>
        </a:xfrm>
        <a:custGeom>
          <a:avLst/>
          <a:gdLst/>
          <a:ahLst/>
          <a:cxnLst/>
          <a:rect l="0" t="0" r="0" b="0"/>
          <a:pathLst>
            <a:path>
              <a:moveTo>
                <a:pt x="0" y="45720"/>
              </a:moveTo>
              <a:lnTo>
                <a:pt x="39180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4972" y="4279141"/>
        <a:ext cx="21120" cy="4224"/>
      </dsp:txXfrm>
    </dsp:sp>
    <dsp:sp modelId="{237E5255-CACD-4B72-A8D8-27600124CD25}">
      <dsp:nvSpPr>
        <dsp:cNvPr id="0" name=""/>
        <dsp:cNvSpPr/>
      </dsp:nvSpPr>
      <dsp:spPr>
        <a:xfrm>
          <a:off x="4878" y="3730288"/>
          <a:ext cx="1836550" cy="110193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933450">
            <a:lnSpc>
              <a:spcPct val="90000"/>
            </a:lnSpc>
            <a:spcBef>
              <a:spcPct val="0"/>
            </a:spcBef>
            <a:spcAft>
              <a:spcPct val="35000"/>
            </a:spcAft>
            <a:buNone/>
          </a:pPr>
          <a:r>
            <a:rPr lang="en-US" sz="2100" kern="1200"/>
            <a:t>Proposed Model</a:t>
          </a:r>
        </a:p>
      </dsp:txBody>
      <dsp:txXfrm>
        <a:off x="4878" y="3730288"/>
        <a:ext cx="1836550" cy="1101930"/>
      </dsp:txXfrm>
    </dsp:sp>
    <dsp:sp modelId="{CE1AFF51-9925-448A-A51A-DCAA1FA7DEE2}">
      <dsp:nvSpPr>
        <dsp:cNvPr id="0" name=""/>
        <dsp:cNvSpPr/>
      </dsp:nvSpPr>
      <dsp:spPr>
        <a:xfrm>
          <a:off x="4098587" y="4235533"/>
          <a:ext cx="391806" cy="91440"/>
        </a:xfrm>
        <a:custGeom>
          <a:avLst/>
          <a:gdLst/>
          <a:ahLst/>
          <a:cxnLst/>
          <a:rect l="0" t="0" r="0" b="0"/>
          <a:pathLst>
            <a:path>
              <a:moveTo>
                <a:pt x="0" y="45720"/>
              </a:moveTo>
              <a:lnTo>
                <a:pt x="391806"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3930" y="4279141"/>
        <a:ext cx="21120" cy="4224"/>
      </dsp:txXfrm>
    </dsp:sp>
    <dsp:sp modelId="{47300CFE-483D-493F-AEAE-34DBC68025A5}">
      <dsp:nvSpPr>
        <dsp:cNvPr id="0" name=""/>
        <dsp:cNvSpPr/>
      </dsp:nvSpPr>
      <dsp:spPr>
        <a:xfrm>
          <a:off x="2263836" y="3730288"/>
          <a:ext cx="1836550" cy="110193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933450">
            <a:lnSpc>
              <a:spcPct val="90000"/>
            </a:lnSpc>
            <a:spcBef>
              <a:spcPct val="0"/>
            </a:spcBef>
            <a:spcAft>
              <a:spcPct val="35000"/>
            </a:spcAft>
            <a:buNone/>
          </a:pPr>
          <a:r>
            <a:rPr lang="en-US" sz="2100" kern="1200"/>
            <a:t>Proposed Model Architecture</a:t>
          </a:r>
        </a:p>
      </dsp:txBody>
      <dsp:txXfrm>
        <a:off x="2263836" y="3730288"/>
        <a:ext cx="1836550" cy="1101930"/>
      </dsp:txXfrm>
    </dsp:sp>
    <dsp:sp modelId="{0DC8E220-43A1-40D6-A456-47FEE00F3510}">
      <dsp:nvSpPr>
        <dsp:cNvPr id="0" name=""/>
        <dsp:cNvSpPr/>
      </dsp:nvSpPr>
      <dsp:spPr>
        <a:xfrm>
          <a:off x="4522794" y="3730288"/>
          <a:ext cx="1836550" cy="11019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9993" tIns="94463" rIns="89993" bIns="94463" numCol="1" spcCol="1270" anchor="ctr" anchorCtr="0">
          <a:noAutofit/>
        </a:bodyPr>
        <a:lstStyle/>
        <a:p>
          <a:pPr marL="0" lvl="0" indent="0" algn="ctr" defTabSz="933450">
            <a:lnSpc>
              <a:spcPct val="90000"/>
            </a:lnSpc>
            <a:spcBef>
              <a:spcPct val="0"/>
            </a:spcBef>
            <a:spcAft>
              <a:spcPct val="35000"/>
            </a:spcAft>
            <a:buNone/>
          </a:pPr>
          <a:r>
            <a:rPr lang="en-US" sz="2100" kern="1200"/>
            <a:t>Accuracy and Loss History</a:t>
          </a:r>
        </a:p>
      </dsp:txBody>
      <dsp:txXfrm>
        <a:off x="4522794" y="3730288"/>
        <a:ext cx="1836550" cy="1101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2C187-59B6-4E89-8147-07D402418073}">
      <dsp:nvSpPr>
        <dsp:cNvPr id="0" name=""/>
        <dsp:cNvSpPr/>
      </dsp:nvSpPr>
      <dsp:spPr>
        <a:xfrm>
          <a:off x="0" y="2737"/>
          <a:ext cx="10515600" cy="13084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9A4B0D-1F5F-4111-B391-27886F109560}">
      <dsp:nvSpPr>
        <dsp:cNvPr id="0" name=""/>
        <dsp:cNvSpPr/>
      </dsp:nvSpPr>
      <dsp:spPr>
        <a:xfrm>
          <a:off x="395819" y="297148"/>
          <a:ext cx="720374" cy="71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4758E2-28EA-4CB5-8D4B-55AFD30822AF}">
      <dsp:nvSpPr>
        <dsp:cNvPr id="0" name=""/>
        <dsp:cNvSpPr/>
      </dsp:nvSpPr>
      <dsp:spPr>
        <a:xfrm>
          <a:off x="1512013" y="2737"/>
          <a:ext cx="8843383" cy="1309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18" tIns="138618" rIns="138618" bIns="138618" numCol="1" spcCol="1270" anchor="ctr" anchorCtr="0">
          <a:noAutofit/>
        </a:bodyPr>
        <a:lstStyle/>
        <a:p>
          <a:pPr marL="0" lvl="0" indent="0" algn="l" defTabSz="889000">
            <a:lnSpc>
              <a:spcPct val="100000"/>
            </a:lnSpc>
            <a:spcBef>
              <a:spcPct val="0"/>
            </a:spcBef>
            <a:spcAft>
              <a:spcPct val="35000"/>
            </a:spcAft>
            <a:buNone/>
          </a:pPr>
          <a:r>
            <a:rPr lang="en-US" sz="2000" b="0" i="0" kern="1200" dirty="0"/>
            <a:t>The motivation behind the Agricultural Pests Classification project is to help farmers and researchers identify and classify pests affecting their crops. </a:t>
          </a:r>
          <a:endParaRPr lang="en-US" sz="2000" b="0" kern="1200" dirty="0"/>
        </a:p>
      </dsp:txBody>
      <dsp:txXfrm>
        <a:off x="1512013" y="2737"/>
        <a:ext cx="8843383" cy="1309772"/>
      </dsp:txXfrm>
    </dsp:sp>
    <dsp:sp modelId="{F8E25D94-2174-4A01-A37D-D21F5CF5FF1D}">
      <dsp:nvSpPr>
        <dsp:cNvPr id="0" name=""/>
        <dsp:cNvSpPr/>
      </dsp:nvSpPr>
      <dsp:spPr>
        <a:xfrm>
          <a:off x="0" y="1588251"/>
          <a:ext cx="10515600" cy="1308493"/>
        </a:xfrm>
        <a:prstGeom prst="roundRect">
          <a:avLst>
            <a:gd name="adj" fmla="val 1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1F3C4A44-CB38-41A0-A3B1-FC9DB1350A03}">
      <dsp:nvSpPr>
        <dsp:cNvPr id="0" name=""/>
        <dsp:cNvSpPr/>
      </dsp:nvSpPr>
      <dsp:spPr>
        <a:xfrm>
          <a:off x="395819" y="1882662"/>
          <a:ext cx="720374" cy="71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76B710-E2D2-46D1-8ECD-611EE594FF5F}">
      <dsp:nvSpPr>
        <dsp:cNvPr id="0" name=""/>
        <dsp:cNvSpPr/>
      </dsp:nvSpPr>
      <dsp:spPr>
        <a:xfrm>
          <a:off x="1512013" y="1588251"/>
          <a:ext cx="8843383" cy="1309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18" tIns="138618" rIns="138618" bIns="138618" numCol="1" spcCol="1270" anchor="ctr" anchorCtr="0">
          <a:noAutofit/>
        </a:bodyPr>
        <a:lstStyle/>
        <a:p>
          <a:pPr marL="0" lvl="0" indent="0" algn="l" defTabSz="889000">
            <a:lnSpc>
              <a:spcPct val="100000"/>
            </a:lnSpc>
            <a:spcBef>
              <a:spcPct val="0"/>
            </a:spcBef>
            <a:spcAft>
              <a:spcPct val="35000"/>
            </a:spcAft>
            <a:buNone/>
          </a:pPr>
          <a:r>
            <a:rPr lang="en-US" sz="2000" b="0" i="0" kern="1200" dirty="0"/>
            <a:t>Pests are a major threat to food security and can cause significant damage to crops, resulting in significant economic losses. Traditional methods of pest identification and classification are often time-consuming, expensive, and require specialized knowledge. </a:t>
          </a:r>
          <a:endParaRPr lang="en-US" sz="2000" b="0" kern="1200" dirty="0"/>
        </a:p>
      </dsp:txBody>
      <dsp:txXfrm>
        <a:off x="1512013" y="1588251"/>
        <a:ext cx="8843383" cy="1309772"/>
      </dsp:txXfrm>
    </dsp:sp>
    <dsp:sp modelId="{424F8688-AB00-47B3-9058-E4D31629AABB}">
      <dsp:nvSpPr>
        <dsp:cNvPr id="0" name=""/>
        <dsp:cNvSpPr/>
      </dsp:nvSpPr>
      <dsp:spPr>
        <a:xfrm>
          <a:off x="0" y="3173765"/>
          <a:ext cx="10515600" cy="1308493"/>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67457200-15B0-44CB-84BB-550DD4EA700F}">
      <dsp:nvSpPr>
        <dsp:cNvPr id="0" name=""/>
        <dsp:cNvSpPr/>
      </dsp:nvSpPr>
      <dsp:spPr>
        <a:xfrm>
          <a:off x="395819" y="3468176"/>
          <a:ext cx="720374" cy="71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26D03F-E5AD-4E3F-B363-9ED4470FA047}">
      <dsp:nvSpPr>
        <dsp:cNvPr id="0" name=""/>
        <dsp:cNvSpPr/>
      </dsp:nvSpPr>
      <dsp:spPr>
        <a:xfrm>
          <a:off x="1512013" y="3173765"/>
          <a:ext cx="8843383" cy="1309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18" tIns="138618" rIns="138618" bIns="138618" numCol="1" spcCol="1270" anchor="ctr" anchorCtr="0">
          <a:noAutofit/>
        </a:bodyPr>
        <a:lstStyle/>
        <a:p>
          <a:pPr marL="0" lvl="0" indent="0" algn="l" defTabSz="1066800">
            <a:lnSpc>
              <a:spcPct val="100000"/>
            </a:lnSpc>
            <a:spcBef>
              <a:spcPct val="0"/>
            </a:spcBef>
            <a:spcAft>
              <a:spcPct val="35000"/>
            </a:spcAft>
            <a:buNone/>
          </a:pPr>
          <a:r>
            <a:rPr lang="en-US" sz="2400" b="0" i="0" kern="1200" dirty="0"/>
            <a:t>The project aims to provide a more efficient and accurate solution by leveraging the power of deep learning and computer vision.</a:t>
          </a:r>
          <a:endParaRPr lang="en-US" sz="2400" b="0" kern="1200" dirty="0"/>
        </a:p>
      </dsp:txBody>
      <dsp:txXfrm>
        <a:off x="1512013" y="3173765"/>
        <a:ext cx="8843383" cy="13097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00250-A3DD-4319-ACE8-EFE55816E584}">
      <dsp:nvSpPr>
        <dsp:cNvPr id="0" name=""/>
        <dsp:cNvSpPr/>
      </dsp:nvSpPr>
      <dsp:spPr>
        <a:xfrm>
          <a:off x="0" y="371"/>
          <a:ext cx="10515600" cy="51183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DE14C0-DC85-469E-9D2A-61F9D392150D}">
      <dsp:nvSpPr>
        <dsp:cNvPr id="0" name=""/>
        <dsp:cNvSpPr/>
      </dsp:nvSpPr>
      <dsp:spPr>
        <a:xfrm>
          <a:off x="154829" y="115534"/>
          <a:ext cx="281509" cy="281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169FFB-2706-42B0-BC39-B6D86BCED917}">
      <dsp:nvSpPr>
        <dsp:cNvPr id="0" name=""/>
        <dsp:cNvSpPr/>
      </dsp:nvSpPr>
      <dsp:spPr>
        <a:xfrm>
          <a:off x="591168" y="37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b="0" i="0" kern="1200"/>
            <a:t>Data Collection(KAGGLE – AGRICULTURE PEST DATASET)</a:t>
          </a:r>
          <a:endParaRPr lang="en-US" sz="1600" kern="1200" dirty="0"/>
        </a:p>
      </dsp:txBody>
      <dsp:txXfrm>
        <a:off x="591168" y="371"/>
        <a:ext cx="9924431" cy="511834"/>
      </dsp:txXfrm>
    </dsp:sp>
    <dsp:sp modelId="{54366E1D-4FA1-4338-93EE-7F8AEFA0D4DE}">
      <dsp:nvSpPr>
        <dsp:cNvPr id="0" name=""/>
        <dsp:cNvSpPr/>
      </dsp:nvSpPr>
      <dsp:spPr>
        <a:xfrm>
          <a:off x="0" y="640165"/>
          <a:ext cx="10515600" cy="51183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A4EA20-B7B7-4F4A-905E-AA088B26EF40}">
      <dsp:nvSpPr>
        <dsp:cNvPr id="0" name=""/>
        <dsp:cNvSpPr/>
      </dsp:nvSpPr>
      <dsp:spPr>
        <a:xfrm>
          <a:off x="154829" y="755327"/>
          <a:ext cx="281509" cy="281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EEA09-CE8E-4C31-9CFB-B68CA33B7B49}">
      <dsp:nvSpPr>
        <dsp:cNvPr id="0" name=""/>
        <dsp:cNvSpPr/>
      </dsp:nvSpPr>
      <dsp:spPr>
        <a:xfrm>
          <a:off x="591168" y="640165"/>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b="0" i="0" kern="1200"/>
            <a:t>Image Pre-processing(Scaling the pixel values and augmentation)</a:t>
          </a:r>
          <a:endParaRPr lang="en-US" sz="1600" kern="1200" dirty="0"/>
        </a:p>
      </dsp:txBody>
      <dsp:txXfrm>
        <a:off x="591168" y="640165"/>
        <a:ext cx="9924431" cy="511834"/>
      </dsp:txXfrm>
    </dsp:sp>
    <dsp:sp modelId="{CDE3268A-1F9A-4AE8-8450-95D832B7DC94}">
      <dsp:nvSpPr>
        <dsp:cNvPr id="0" name=""/>
        <dsp:cNvSpPr/>
      </dsp:nvSpPr>
      <dsp:spPr>
        <a:xfrm>
          <a:off x="0" y="1279958"/>
          <a:ext cx="10515600" cy="51183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E9BB2C-E9A3-40EA-AA8A-52F99153CC60}">
      <dsp:nvSpPr>
        <dsp:cNvPr id="0" name=""/>
        <dsp:cNvSpPr/>
      </dsp:nvSpPr>
      <dsp:spPr>
        <a:xfrm>
          <a:off x="154829" y="1395121"/>
          <a:ext cx="281509" cy="281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AD5ED8-20E4-4E18-85C2-09A482CA3A94}">
      <dsp:nvSpPr>
        <dsp:cNvPr id="0" name=""/>
        <dsp:cNvSpPr/>
      </dsp:nvSpPr>
      <dsp:spPr>
        <a:xfrm>
          <a:off x="591168" y="127995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b="0" i="0" kern="1200"/>
            <a:t>Model Selection </a:t>
          </a:r>
          <a:endParaRPr lang="en-US" sz="1600" kern="1200" dirty="0"/>
        </a:p>
      </dsp:txBody>
      <dsp:txXfrm>
        <a:off x="591168" y="1279958"/>
        <a:ext cx="9924431" cy="511834"/>
      </dsp:txXfrm>
    </dsp:sp>
    <dsp:sp modelId="{7A7A3A2B-D1E4-431C-A2FF-59D6CB3BCB03}">
      <dsp:nvSpPr>
        <dsp:cNvPr id="0" name=""/>
        <dsp:cNvSpPr/>
      </dsp:nvSpPr>
      <dsp:spPr>
        <a:xfrm>
          <a:off x="0" y="1919751"/>
          <a:ext cx="10515600" cy="51183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05A3C5-44E0-4F08-B57F-F7188E13E0F3}">
      <dsp:nvSpPr>
        <dsp:cNvPr id="0" name=""/>
        <dsp:cNvSpPr/>
      </dsp:nvSpPr>
      <dsp:spPr>
        <a:xfrm>
          <a:off x="154829" y="2034914"/>
          <a:ext cx="281509" cy="281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6416F-12E8-4CBB-B3CD-740403F85F89}">
      <dsp:nvSpPr>
        <dsp:cNvPr id="0" name=""/>
        <dsp:cNvSpPr/>
      </dsp:nvSpPr>
      <dsp:spPr>
        <a:xfrm>
          <a:off x="591168" y="191975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a:t>Training(Compiling and fitting the model)</a:t>
          </a:r>
          <a:endParaRPr lang="en-US" sz="1600" kern="1200" dirty="0"/>
        </a:p>
      </dsp:txBody>
      <dsp:txXfrm>
        <a:off x="591168" y="1919751"/>
        <a:ext cx="9924431" cy="511834"/>
      </dsp:txXfrm>
    </dsp:sp>
    <dsp:sp modelId="{9A6FD431-EBCE-4F3C-9BEF-B5A784637548}">
      <dsp:nvSpPr>
        <dsp:cNvPr id="0" name=""/>
        <dsp:cNvSpPr/>
      </dsp:nvSpPr>
      <dsp:spPr>
        <a:xfrm>
          <a:off x="0" y="2559544"/>
          <a:ext cx="10515600" cy="51183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EB5F83-8A9E-4242-8814-03495D4849A5}">
      <dsp:nvSpPr>
        <dsp:cNvPr id="0" name=""/>
        <dsp:cNvSpPr/>
      </dsp:nvSpPr>
      <dsp:spPr>
        <a:xfrm>
          <a:off x="154829" y="2674707"/>
          <a:ext cx="281509" cy="2815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4937EA-EA47-4142-8F52-CD4702D4A728}">
      <dsp:nvSpPr>
        <dsp:cNvPr id="0" name=""/>
        <dsp:cNvSpPr/>
      </dsp:nvSpPr>
      <dsp:spPr>
        <a:xfrm>
          <a:off x="591168" y="2559544"/>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b="0" i="0" kern="1200"/>
            <a:t>Model Evaluation(Accuracy, loss at each epoch)</a:t>
          </a:r>
          <a:endParaRPr lang="en-US" sz="1600" kern="1200" dirty="0"/>
        </a:p>
      </dsp:txBody>
      <dsp:txXfrm>
        <a:off x="591168" y="2559544"/>
        <a:ext cx="9924431" cy="511834"/>
      </dsp:txXfrm>
    </dsp:sp>
    <dsp:sp modelId="{D10957E0-9E36-439C-AE38-74E447AAC511}">
      <dsp:nvSpPr>
        <dsp:cNvPr id="0" name=""/>
        <dsp:cNvSpPr/>
      </dsp:nvSpPr>
      <dsp:spPr>
        <a:xfrm>
          <a:off x="0" y="3199338"/>
          <a:ext cx="10515600" cy="51183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FC5D3-8B1D-48DF-ACBC-F22E25E1C4B1}">
      <dsp:nvSpPr>
        <dsp:cNvPr id="0" name=""/>
        <dsp:cNvSpPr/>
      </dsp:nvSpPr>
      <dsp:spPr>
        <a:xfrm>
          <a:off x="154829" y="3314501"/>
          <a:ext cx="281509" cy="2815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0626FE-76D5-4CDF-A61F-50197DF33ECF}">
      <dsp:nvSpPr>
        <dsp:cNvPr id="0" name=""/>
        <dsp:cNvSpPr/>
      </dsp:nvSpPr>
      <dsp:spPr>
        <a:xfrm>
          <a:off x="591168" y="319933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a:t>Result(Test Accuracy data visualization)</a:t>
          </a:r>
          <a:endParaRPr lang="en-US" sz="1600" kern="1200" dirty="0"/>
        </a:p>
      </dsp:txBody>
      <dsp:txXfrm>
        <a:off x="591168" y="3199338"/>
        <a:ext cx="9924431" cy="511834"/>
      </dsp:txXfrm>
    </dsp:sp>
    <dsp:sp modelId="{AF206FDE-545F-45FB-B862-A5F58109F59D}">
      <dsp:nvSpPr>
        <dsp:cNvPr id="0" name=""/>
        <dsp:cNvSpPr/>
      </dsp:nvSpPr>
      <dsp:spPr>
        <a:xfrm>
          <a:off x="0" y="3839131"/>
          <a:ext cx="10515600" cy="51183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B0C0FF-06DA-4F26-8EFF-7AB02FD7E7A0}">
      <dsp:nvSpPr>
        <dsp:cNvPr id="0" name=""/>
        <dsp:cNvSpPr/>
      </dsp:nvSpPr>
      <dsp:spPr>
        <a:xfrm>
          <a:off x="154829" y="3954294"/>
          <a:ext cx="281509" cy="28150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5D377B-01F0-45A2-AD8B-2D13C62E2E4D}">
      <dsp:nvSpPr>
        <dsp:cNvPr id="0" name=""/>
        <dsp:cNvSpPr/>
      </dsp:nvSpPr>
      <dsp:spPr>
        <a:xfrm>
          <a:off x="591168" y="383913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b="0" i="0" kern="1200"/>
            <a:t>Model Optimization(Tuning)</a:t>
          </a:r>
          <a:endParaRPr lang="en-US" sz="1600" kern="1200" dirty="0"/>
        </a:p>
      </dsp:txBody>
      <dsp:txXfrm>
        <a:off x="591168" y="3839131"/>
        <a:ext cx="9924431" cy="511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93C93-870B-45F0-B087-F2F3510801E1}">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167DD-54D2-4225-933F-04A936016F4C}">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76896A-C76A-4D69-846E-8205ADEC2C0A}">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00100">
            <a:lnSpc>
              <a:spcPct val="90000"/>
            </a:lnSpc>
            <a:spcBef>
              <a:spcPct val="0"/>
            </a:spcBef>
            <a:spcAft>
              <a:spcPct val="35000"/>
            </a:spcAft>
            <a:buNone/>
          </a:pPr>
          <a:r>
            <a:rPr lang="en-US" sz="1800" b="0" i="0" kern="1200"/>
            <a:t>Inception-V3 is a deep convolutional neural network architecture that was developed by Google researchers in 2015. It is a powerful image recognition model that has achieved high accuracy on various computer vision tasks, including object detection and image classification.</a:t>
          </a:r>
          <a:endParaRPr lang="en-US" sz="1800" kern="1200"/>
        </a:p>
      </dsp:txBody>
      <dsp:txXfrm>
        <a:off x="1437631" y="531"/>
        <a:ext cx="9077968" cy="1244702"/>
      </dsp:txXfrm>
    </dsp:sp>
    <dsp:sp modelId="{91F93837-0688-4F5D-9306-48B450CADDDE}">
      <dsp:nvSpPr>
        <dsp:cNvPr id="0" name=""/>
        <dsp:cNvSpPr/>
      </dsp:nvSpPr>
      <dsp:spPr>
        <a:xfrm>
          <a:off x="0" y="1556410"/>
          <a:ext cx="10515600" cy="1244702"/>
        </a:xfrm>
        <a:prstGeom prst="roundRect">
          <a:avLst>
            <a:gd name="adj" fmla="val 10000"/>
          </a:avLst>
        </a:prstGeom>
        <a:solidFill>
          <a:schemeClr val="tx1"/>
        </a:solidFill>
        <a:ln>
          <a:noFill/>
        </a:ln>
        <a:effectLst/>
      </dsp:spPr>
      <dsp:style>
        <a:lnRef idx="0">
          <a:scrgbClr r="0" g="0" b="0"/>
        </a:lnRef>
        <a:fillRef idx="1">
          <a:scrgbClr r="0" g="0" b="0"/>
        </a:fillRef>
        <a:effectRef idx="0">
          <a:scrgbClr r="0" g="0" b="0"/>
        </a:effectRef>
        <a:fontRef idx="minor"/>
      </dsp:style>
    </dsp:sp>
    <dsp:sp modelId="{1C4E4132-98D8-422F-8B29-85D523E98B9B}">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1E9503-774D-4722-8A64-854F3D29704C}">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00100">
            <a:lnSpc>
              <a:spcPct val="90000"/>
            </a:lnSpc>
            <a:spcBef>
              <a:spcPct val="0"/>
            </a:spcBef>
            <a:spcAft>
              <a:spcPct val="35000"/>
            </a:spcAft>
            <a:buNone/>
          </a:pPr>
          <a:r>
            <a:rPr lang="en-US" sz="1800" b="0" i="0" kern="1200" dirty="0"/>
            <a:t>In this project, Inception-V3 was chosen as the customized pre-trained model because it has been shown to achieve high accuracy on a variety of pest image classification tasks and has been extensively used and studied in the deep learning community. </a:t>
          </a:r>
          <a:endParaRPr lang="en-US" sz="1800" kern="1200" dirty="0"/>
        </a:p>
      </dsp:txBody>
      <dsp:txXfrm>
        <a:off x="1437631" y="1556410"/>
        <a:ext cx="9077968" cy="1244702"/>
      </dsp:txXfrm>
    </dsp:sp>
    <dsp:sp modelId="{CEE6A8C6-682D-4E51-8E51-03A8844CA0F0}">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DA004D-5C2C-4DF0-8E4A-973EA693B3EB}">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95B2BE-0E1B-4813-9312-841CACD077EB}">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00100">
            <a:lnSpc>
              <a:spcPct val="90000"/>
            </a:lnSpc>
            <a:spcBef>
              <a:spcPct val="0"/>
            </a:spcBef>
            <a:spcAft>
              <a:spcPct val="35000"/>
            </a:spcAft>
            <a:buNone/>
          </a:pPr>
          <a:r>
            <a:rPr lang="en-US" sz="1800" b="0" i="0" kern="1200"/>
            <a:t>Additionally, its architecture includes advanced features such as inception modules and global average pooling, which can help capture more complex features and reduce overfitting.</a:t>
          </a:r>
          <a:endParaRPr lang="en-US" sz="1800" kern="1200"/>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34.png"/></Relationships>
</file>

<file path=ppt/drawings/drawing1.xml><?xml version="1.0" encoding="utf-8"?>
<c:userShapes xmlns:c="http://schemas.openxmlformats.org/drawingml/2006/chart">
  <cdr:relSizeAnchor xmlns:cdr="http://schemas.openxmlformats.org/drawingml/2006/chartDrawing">
    <cdr:from>
      <cdr:x>0.07216</cdr:x>
      <cdr:y>0.36848</cdr:y>
    </cdr:from>
    <cdr:to>
      <cdr:x>0.16547</cdr:x>
      <cdr:y>0.66916</cdr:y>
    </cdr:to>
    <cdr:pic>
      <cdr:nvPicPr>
        <cdr:cNvPr id="2" name="chart">
          <a:extLst xmlns:a="http://schemas.openxmlformats.org/drawingml/2006/main">
            <a:ext uri="{FF2B5EF4-FFF2-40B4-BE49-F238E27FC236}">
              <a16:creationId xmlns:a16="http://schemas.microsoft.com/office/drawing/2014/main" id="{E8298FF8-5C36-DACE-C189-9D9D1C2BF40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758756" y="1603375"/>
          <a:ext cx="981212" cy="1308370"/>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089C6-490B-4149-B79A-7A9957F24ACB}" type="datetimeFigureOut">
              <a:rPr lang="en-US" smtClean="0"/>
              <a:t>5/5/2023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DB5ED-DEF3-433C-8C7B-1F2CC4D8D4AE}" type="slidenum">
              <a:rPr lang="en-US" smtClean="0"/>
              <a:t>‹#›</a:t>
            </a:fld>
            <a:endParaRPr lang="en-US"/>
          </a:p>
        </p:txBody>
      </p:sp>
    </p:spTree>
    <p:extLst>
      <p:ext uri="{BB962C8B-B14F-4D97-AF65-F5344CB8AC3E}">
        <p14:creationId xmlns:p14="http://schemas.microsoft.com/office/powerpoint/2010/main" val="3847106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DDB5ED-DEF3-433C-8C7B-1F2CC4D8D4AE}" type="slidenum">
              <a:rPr lang="en-US" smtClean="0"/>
              <a:t>4</a:t>
            </a:fld>
            <a:endParaRPr lang="en-US"/>
          </a:p>
        </p:txBody>
      </p:sp>
    </p:spTree>
    <p:extLst>
      <p:ext uri="{BB962C8B-B14F-4D97-AF65-F5344CB8AC3E}">
        <p14:creationId xmlns:p14="http://schemas.microsoft.com/office/powerpoint/2010/main" val="1754756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061F-95AA-98C8-DD81-92C8B9BA7B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D9C467-1A5B-8A7A-7B9D-F350D9A9FA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4231A0-B805-B77A-AC38-07260D84CA64}"/>
              </a:ext>
            </a:extLst>
          </p:cNvPr>
          <p:cNvSpPr>
            <a:spLocks noGrp="1"/>
          </p:cNvSpPr>
          <p:nvPr>
            <p:ph type="dt" sz="half" idx="10"/>
          </p:nvPr>
        </p:nvSpPr>
        <p:spPr/>
        <p:txBody>
          <a:bodyPr/>
          <a:lstStyle/>
          <a:p>
            <a:fld id="{067C661E-0E20-4E40-827F-42C9E50D51A9}" type="datetimeFigureOut">
              <a:rPr lang="en-US" smtClean="0"/>
              <a:t>5/5/2023</a:t>
            </a:fld>
            <a:endParaRPr lang="en-US"/>
          </a:p>
        </p:txBody>
      </p:sp>
      <p:sp>
        <p:nvSpPr>
          <p:cNvPr id="5" name="Footer Placeholder 4">
            <a:extLst>
              <a:ext uri="{FF2B5EF4-FFF2-40B4-BE49-F238E27FC236}">
                <a16:creationId xmlns:a16="http://schemas.microsoft.com/office/drawing/2014/main" id="{EB3C687D-441F-9748-4592-F6E76C32C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877C9-3697-D55F-B2EC-098C42A2B8A4}"/>
              </a:ext>
            </a:extLst>
          </p:cNvPr>
          <p:cNvSpPr>
            <a:spLocks noGrp="1"/>
          </p:cNvSpPr>
          <p:nvPr>
            <p:ph type="sldNum" sz="quarter" idx="12"/>
          </p:nvPr>
        </p:nvSpPr>
        <p:spPr/>
        <p:txBody>
          <a:bodyPr/>
          <a:lstStyle/>
          <a:p>
            <a:fld id="{B60B2E3A-6A0B-4F6D-AF62-9DC505836E79}" type="slidenum">
              <a:rPr lang="en-US" smtClean="0"/>
              <a:t>‹#›</a:t>
            </a:fld>
            <a:endParaRPr lang="en-US"/>
          </a:p>
        </p:txBody>
      </p:sp>
    </p:spTree>
    <p:extLst>
      <p:ext uri="{BB962C8B-B14F-4D97-AF65-F5344CB8AC3E}">
        <p14:creationId xmlns:p14="http://schemas.microsoft.com/office/powerpoint/2010/main" val="210401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F8EB-049E-8438-1D08-21CE091323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0CB351-40BD-5BF8-E3A7-3DB419CF26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66787-8C6B-D907-CC8D-ED6F071F8F2F}"/>
              </a:ext>
            </a:extLst>
          </p:cNvPr>
          <p:cNvSpPr>
            <a:spLocks noGrp="1"/>
          </p:cNvSpPr>
          <p:nvPr>
            <p:ph type="dt" sz="half" idx="10"/>
          </p:nvPr>
        </p:nvSpPr>
        <p:spPr/>
        <p:txBody>
          <a:bodyPr/>
          <a:lstStyle/>
          <a:p>
            <a:fld id="{067C661E-0E20-4E40-827F-42C9E50D51A9}" type="datetimeFigureOut">
              <a:rPr lang="en-US" smtClean="0"/>
              <a:t>5/5/2023</a:t>
            </a:fld>
            <a:endParaRPr lang="en-US"/>
          </a:p>
        </p:txBody>
      </p:sp>
      <p:sp>
        <p:nvSpPr>
          <p:cNvPr id="5" name="Footer Placeholder 4">
            <a:extLst>
              <a:ext uri="{FF2B5EF4-FFF2-40B4-BE49-F238E27FC236}">
                <a16:creationId xmlns:a16="http://schemas.microsoft.com/office/drawing/2014/main" id="{EA547629-9198-5076-A38E-A683BA97A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3F20D-310E-7614-2693-4DB1B3364412}"/>
              </a:ext>
            </a:extLst>
          </p:cNvPr>
          <p:cNvSpPr>
            <a:spLocks noGrp="1"/>
          </p:cNvSpPr>
          <p:nvPr>
            <p:ph type="sldNum" sz="quarter" idx="12"/>
          </p:nvPr>
        </p:nvSpPr>
        <p:spPr/>
        <p:txBody>
          <a:bodyPr/>
          <a:lstStyle/>
          <a:p>
            <a:fld id="{B60B2E3A-6A0B-4F6D-AF62-9DC505836E79}" type="slidenum">
              <a:rPr lang="en-US" smtClean="0"/>
              <a:t>‹#›</a:t>
            </a:fld>
            <a:endParaRPr lang="en-US"/>
          </a:p>
        </p:txBody>
      </p:sp>
    </p:spTree>
    <p:extLst>
      <p:ext uri="{BB962C8B-B14F-4D97-AF65-F5344CB8AC3E}">
        <p14:creationId xmlns:p14="http://schemas.microsoft.com/office/powerpoint/2010/main" val="660339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034FD3-40A1-F793-EDA7-7C115E4163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E7F1EC-C1B9-A4B2-DA0F-DA868A02E0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292C9-F8F4-3DDB-BDA2-6271CA4EA857}"/>
              </a:ext>
            </a:extLst>
          </p:cNvPr>
          <p:cNvSpPr>
            <a:spLocks noGrp="1"/>
          </p:cNvSpPr>
          <p:nvPr>
            <p:ph type="dt" sz="half" idx="10"/>
          </p:nvPr>
        </p:nvSpPr>
        <p:spPr/>
        <p:txBody>
          <a:bodyPr/>
          <a:lstStyle/>
          <a:p>
            <a:fld id="{067C661E-0E20-4E40-827F-42C9E50D51A9}" type="datetimeFigureOut">
              <a:rPr lang="en-US" smtClean="0"/>
              <a:t>5/5/2023</a:t>
            </a:fld>
            <a:endParaRPr lang="en-US"/>
          </a:p>
        </p:txBody>
      </p:sp>
      <p:sp>
        <p:nvSpPr>
          <p:cNvPr id="5" name="Footer Placeholder 4">
            <a:extLst>
              <a:ext uri="{FF2B5EF4-FFF2-40B4-BE49-F238E27FC236}">
                <a16:creationId xmlns:a16="http://schemas.microsoft.com/office/drawing/2014/main" id="{4EE90F66-602F-2AD1-F527-EAC70A998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B7C892-157D-87B1-E567-1C7183BA4437}"/>
              </a:ext>
            </a:extLst>
          </p:cNvPr>
          <p:cNvSpPr>
            <a:spLocks noGrp="1"/>
          </p:cNvSpPr>
          <p:nvPr>
            <p:ph type="sldNum" sz="quarter" idx="12"/>
          </p:nvPr>
        </p:nvSpPr>
        <p:spPr/>
        <p:txBody>
          <a:bodyPr/>
          <a:lstStyle/>
          <a:p>
            <a:fld id="{B60B2E3A-6A0B-4F6D-AF62-9DC505836E79}" type="slidenum">
              <a:rPr lang="en-US" smtClean="0"/>
              <a:t>‹#›</a:t>
            </a:fld>
            <a:endParaRPr lang="en-US"/>
          </a:p>
        </p:txBody>
      </p:sp>
    </p:spTree>
    <p:extLst>
      <p:ext uri="{BB962C8B-B14F-4D97-AF65-F5344CB8AC3E}">
        <p14:creationId xmlns:p14="http://schemas.microsoft.com/office/powerpoint/2010/main" val="155975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E5F70-08E9-934C-A2A5-9DD5F5420F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0691E5-A162-29FF-2B2C-AEDEB4E2BB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1DAD0-016D-0713-B690-DBF9666F60C4}"/>
              </a:ext>
            </a:extLst>
          </p:cNvPr>
          <p:cNvSpPr>
            <a:spLocks noGrp="1"/>
          </p:cNvSpPr>
          <p:nvPr>
            <p:ph type="dt" sz="half" idx="10"/>
          </p:nvPr>
        </p:nvSpPr>
        <p:spPr/>
        <p:txBody>
          <a:bodyPr/>
          <a:lstStyle/>
          <a:p>
            <a:fld id="{067C661E-0E20-4E40-827F-42C9E50D51A9}" type="datetimeFigureOut">
              <a:rPr lang="en-US" smtClean="0"/>
              <a:t>5/5/2023</a:t>
            </a:fld>
            <a:endParaRPr lang="en-US"/>
          </a:p>
        </p:txBody>
      </p:sp>
      <p:sp>
        <p:nvSpPr>
          <p:cNvPr id="5" name="Footer Placeholder 4">
            <a:extLst>
              <a:ext uri="{FF2B5EF4-FFF2-40B4-BE49-F238E27FC236}">
                <a16:creationId xmlns:a16="http://schemas.microsoft.com/office/drawing/2014/main" id="{C64619E3-86A9-A345-9480-AA826CD09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A068BB-1B90-E68D-5C9E-332A70BE7C8A}"/>
              </a:ext>
            </a:extLst>
          </p:cNvPr>
          <p:cNvSpPr>
            <a:spLocks noGrp="1"/>
          </p:cNvSpPr>
          <p:nvPr>
            <p:ph type="sldNum" sz="quarter" idx="12"/>
          </p:nvPr>
        </p:nvSpPr>
        <p:spPr/>
        <p:txBody>
          <a:bodyPr/>
          <a:lstStyle/>
          <a:p>
            <a:fld id="{B60B2E3A-6A0B-4F6D-AF62-9DC505836E79}" type="slidenum">
              <a:rPr lang="en-US" smtClean="0"/>
              <a:t>‹#›</a:t>
            </a:fld>
            <a:endParaRPr lang="en-US"/>
          </a:p>
        </p:txBody>
      </p:sp>
    </p:spTree>
    <p:extLst>
      <p:ext uri="{BB962C8B-B14F-4D97-AF65-F5344CB8AC3E}">
        <p14:creationId xmlns:p14="http://schemas.microsoft.com/office/powerpoint/2010/main" val="845296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94D3-5547-A589-2524-2DDC056A22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6A593D-B622-39B0-4878-C740328829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66A890-26BF-BC76-60D4-CAA2CB13ECEC}"/>
              </a:ext>
            </a:extLst>
          </p:cNvPr>
          <p:cNvSpPr>
            <a:spLocks noGrp="1"/>
          </p:cNvSpPr>
          <p:nvPr>
            <p:ph type="dt" sz="half" idx="10"/>
          </p:nvPr>
        </p:nvSpPr>
        <p:spPr/>
        <p:txBody>
          <a:bodyPr/>
          <a:lstStyle/>
          <a:p>
            <a:fld id="{067C661E-0E20-4E40-827F-42C9E50D51A9}" type="datetimeFigureOut">
              <a:rPr lang="en-US" smtClean="0"/>
              <a:t>5/5/2023</a:t>
            </a:fld>
            <a:endParaRPr lang="en-US"/>
          </a:p>
        </p:txBody>
      </p:sp>
      <p:sp>
        <p:nvSpPr>
          <p:cNvPr id="5" name="Footer Placeholder 4">
            <a:extLst>
              <a:ext uri="{FF2B5EF4-FFF2-40B4-BE49-F238E27FC236}">
                <a16:creationId xmlns:a16="http://schemas.microsoft.com/office/drawing/2014/main" id="{A6FE71B2-614D-6691-1B3E-592BC83B0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130E0-1D7F-2985-55B8-FB4DF2601013}"/>
              </a:ext>
            </a:extLst>
          </p:cNvPr>
          <p:cNvSpPr>
            <a:spLocks noGrp="1"/>
          </p:cNvSpPr>
          <p:nvPr>
            <p:ph type="sldNum" sz="quarter" idx="12"/>
          </p:nvPr>
        </p:nvSpPr>
        <p:spPr/>
        <p:txBody>
          <a:bodyPr/>
          <a:lstStyle/>
          <a:p>
            <a:fld id="{B60B2E3A-6A0B-4F6D-AF62-9DC505836E79}" type="slidenum">
              <a:rPr lang="en-US" smtClean="0"/>
              <a:t>‹#›</a:t>
            </a:fld>
            <a:endParaRPr lang="en-US"/>
          </a:p>
        </p:txBody>
      </p:sp>
    </p:spTree>
    <p:extLst>
      <p:ext uri="{BB962C8B-B14F-4D97-AF65-F5344CB8AC3E}">
        <p14:creationId xmlns:p14="http://schemas.microsoft.com/office/powerpoint/2010/main" val="229390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575-021D-456E-CF01-304DC0FF21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B10915-B7E6-5CDD-CD98-F98D5AA13E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FEFC26-6393-92C1-E672-8FC2999DA5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294D68-1F7B-2B6E-CDA2-C3692605FDB3}"/>
              </a:ext>
            </a:extLst>
          </p:cNvPr>
          <p:cNvSpPr>
            <a:spLocks noGrp="1"/>
          </p:cNvSpPr>
          <p:nvPr>
            <p:ph type="dt" sz="half" idx="10"/>
          </p:nvPr>
        </p:nvSpPr>
        <p:spPr/>
        <p:txBody>
          <a:bodyPr/>
          <a:lstStyle/>
          <a:p>
            <a:fld id="{067C661E-0E20-4E40-827F-42C9E50D51A9}" type="datetimeFigureOut">
              <a:rPr lang="en-US" smtClean="0"/>
              <a:t>5/5/2023</a:t>
            </a:fld>
            <a:endParaRPr lang="en-US"/>
          </a:p>
        </p:txBody>
      </p:sp>
      <p:sp>
        <p:nvSpPr>
          <p:cNvPr id="6" name="Footer Placeholder 5">
            <a:extLst>
              <a:ext uri="{FF2B5EF4-FFF2-40B4-BE49-F238E27FC236}">
                <a16:creationId xmlns:a16="http://schemas.microsoft.com/office/drawing/2014/main" id="{F90F2BFB-D83F-D5B8-0A28-FC6EC157C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1BD3A6-3827-C21A-F447-B4A5AFBB382E}"/>
              </a:ext>
            </a:extLst>
          </p:cNvPr>
          <p:cNvSpPr>
            <a:spLocks noGrp="1"/>
          </p:cNvSpPr>
          <p:nvPr>
            <p:ph type="sldNum" sz="quarter" idx="12"/>
          </p:nvPr>
        </p:nvSpPr>
        <p:spPr/>
        <p:txBody>
          <a:bodyPr/>
          <a:lstStyle/>
          <a:p>
            <a:fld id="{B60B2E3A-6A0B-4F6D-AF62-9DC505836E79}" type="slidenum">
              <a:rPr lang="en-US" smtClean="0"/>
              <a:t>‹#›</a:t>
            </a:fld>
            <a:endParaRPr lang="en-US"/>
          </a:p>
        </p:txBody>
      </p:sp>
    </p:spTree>
    <p:extLst>
      <p:ext uri="{BB962C8B-B14F-4D97-AF65-F5344CB8AC3E}">
        <p14:creationId xmlns:p14="http://schemas.microsoft.com/office/powerpoint/2010/main" val="298486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8B1E-96E9-D28F-59D5-C73E2BDA9D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BFE15B-B0D3-D5E7-05D4-377A2C5876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F9EFA9-4207-31CB-AFC7-4F2BAE2C0D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B01E89-C1B3-6596-B0F7-23B398D35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2EB918-86AB-F6AC-C72D-60C980CBBE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2276D0-B37B-8F40-DDB0-28471345B220}"/>
              </a:ext>
            </a:extLst>
          </p:cNvPr>
          <p:cNvSpPr>
            <a:spLocks noGrp="1"/>
          </p:cNvSpPr>
          <p:nvPr>
            <p:ph type="dt" sz="half" idx="10"/>
          </p:nvPr>
        </p:nvSpPr>
        <p:spPr/>
        <p:txBody>
          <a:bodyPr/>
          <a:lstStyle/>
          <a:p>
            <a:fld id="{067C661E-0E20-4E40-827F-42C9E50D51A9}" type="datetimeFigureOut">
              <a:rPr lang="en-US" smtClean="0"/>
              <a:t>5/5/2023</a:t>
            </a:fld>
            <a:endParaRPr lang="en-US"/>
          </a:p>
        </p:txBody>
      </p:sp>
      <p:sp>
        <p:nvSpPr>
          <p:cNvPr id="8" name="Footer Placeholder 7">
            <a:extLst>
              <a:ext uri="{FF2B5EF4-FFF2-40B4-BE49-F238E27FC236}">
                <a16:creationId xmlns:a16="http://schemas.microsoft.com/office/drawing/2014/main" id="{F875A504-E818-D552-48B2-A4EF9FFC74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1AAE28-4C04-C78D-B437-C84270A35E75}"/>
              </a:ext>
            </a:extLst>
          </p:cNvPr>
          <p:cNvSpPr>
            <a:spLocks noGrp="1"/>
          </p:cNvSpPr>
          <p:nvPr>
            <p:ph type="sldNum" sz="quarter" idx="12"/>
          </p:nvPr>
        </p:nvSpPr>
        <p:spPr/>
        <p:txBody>
          <a:bodyPr/>
          <a:lstStyle/>
          <a:p>
            <a:fld id="{B60B2E3A-6A0B-4F6D-AF62-9DC505836E79}" type="slidenum">
              <a:rPr lang="en-US" smtClean="0"/>
              <a:t>‹#›</a:t>
            </a:fld>
            <a:endParaRPr lang="en-US"/>
          </a:p>
        </p:txBody>
      </p:sp>
    </p:spTree>
    <p:extLst>
      <p:ext uri="{BB962C8B-B14F-4D97-AF65-F5344CB8AC3E}">
        <p14:creationId xmlns:p14="http://schemas.microsoft.com/office/powerpoint/2010/main" val="3238006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AE8DB-7835-1763-6AB8-9D9C1E6A58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C877F7-0D4E-10F3-99BB-071315ED0519}"/>
              </a:ext>
            </a:extLst>
          </p:cNvPr>
          <p:cNvSpPr>
            <a:spLocks noGrp="1"/>
          </p:cNvSpPr>
          <p:nvPr>
            <p:ph type="dt" sz="half" idx="10"/>
          </p:nvPr>
        </p:nvSpPr>
        <p:spPr/>
        <p:txBody>
          <a:bodyPr/>
          <a:lstStyle/>
          <a:p>
            <a:fld id="{067C661E-0E20-4E40-827F-42C9E50D51A9}" type="datetimeFigureOut">
              <a:rPr lang="en-US" smtClean="0"/>
              <a:t>5/5/2023</a:t>
            </a:fld>
            <a:endParaRPr lang="en-US"/>
          </a:p>
        </p:txBody>
      </p:sp>
      <p:sp>
        <p:nvSpPr>
          <p:cNvPr id="4" name="Footer Placeholder 3">
            <a:extLst>
              <a:ext uri="{FF2B5EF4-FFF2-40B4-BE49-F238E27FC236}">
                <a16:creationId xmlns:a16="http://schemas.microsoft.com/office/drawing/2014/main" id="{E301A09D-8A14-204A-A1A8-F976D91FFA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46FFC0-85CC-DEA0-7F28-33B272DDFBE3}"/>
              </a:ext>
            </a:extLst>
          </p:cNvPr>
          <p:cNvSpPr>
            <a:spLocks noGrp="1"/>
          </p:cNvSpPr>
          <p:nvPr>
            <p:ph type="sldNum" sz="quarter" idx="12"/>
          </p:nvPr>
        </p:nvSpPr>
        <p:spPr/>
        <p:txBody>
          <a:bodyPr/>
          <a:lstStyle/>
          <a:p>
            <a:fld id="{B60B2E3A-6A0B-4F6D-AF62-9DC505836E79}" type="slidenum">
              <a:rPr lang="en-US" smtClean="0"/>
              <a:t>‹#›</a:t>
            </a:fld>
            <a:endParaRPr lang="en-US"/>
          </a:p>
        </p:txBody>
      </p:sp>
    </p:spTree>
    <p:extLst>
      <p:ext uri="{BB962C8B-B14F-4D97-AF65-F5344CB8AC3E}">
        <p14:creationId xmlns:p14="http://schemas.microsoft.com/office/powerpoint/2010/main" val="1745427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B19BC-0703-8E7F-4C4B-492B0094C2CB}"/>
              </a:ext>
            </a:extLst>
          </p:cNvPr>
          <p:cNvSpPr>
            <a:spLocks noGrp="1"/>
          </p:cNvSpPr>
          <p:nvPr>
            <p:ph type="dt" sz="half" idx="10"/>
          </p:nvPr>
        </p:nvSpPr>
        <p:spPr/>
        <p:txBody>
          <a:bodyPr/>
          <a:lstStyle/>
          <a:p>
            <a:fld id="{067C661E-0E20-4E40-827F-42C9E50D51A9}" type="datetimeFigureOut">
              <a:rPr lang="en-US" smtClean="0"/>
              <a:t>5/5/2023</a:t>
            </a:fld>
            <a:endParaRPr lang="en-US"/>
          </a:p>
        </p:txBody>
      </p:sp>
      <p:sp>
        <p:nvSpPr>
          <p:cNvPr id="3" name="Footer Placeholder 2">
            <a:extLst>
              <a:ext uri="{FF2B5EF4-FFF2-40B4-BE49-F238E27FC236}">
                <a16:creationId xmlns:a16="http://schemas.microsoft.com/office/drawing/2014/main" id="{52B3EE75-3C18-7359-3B16-0F3BFAD459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3387ED-8556-635E-A540-42A854FD6AAC}"/>
              </a:ext>
            </a:extLst>
          </p:cNvPr>
          <p:cNvSpPr>
            <a:spLocks noGrp="1"/>
          </p:cNvSpPr>
          <p:nvPr>
            <p:ph type="sldNum" sz="quarter" idx="12"/>
          </p:nvPr>
        </p:nvSpPr>
        <p:spPr/>
        <p:txBody>
          <a:bodyPr/>
          <a:lstStyle/>
          <a:p>
            <a:fld id="{B60B2E3A-6A0B-4F6D-AF62-9DC505836E79}" type="slidenum">
              <a:rPr lang="en-US" smtClean="0"/>
              <a:t>‹#›</a:t>
            </a:fld>
            <a:endParaRPr lang="en-US"/>
          </a:p>
        </p:txBody>
      </p:sp>
    </p:spTree>
    <p:extLst>
      <p:ext uri="{BB962C8B-B14F-4D97-AF65-F5344CB8AC3E}">
        <p14:creationId xmlns:p14="http://schemas.microsoft.com/office/powerpoint/2010/main" val="1870265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E038-15B5-1A5C-BF10-D8315CD01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562508-8926-B364-3A8E-D324A0E066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B64032-1C3E-1F40-3310-639BCC6794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0C3BD-B028-1EAD-F736-2BE03FAB3AA3}"/>
              </a:ext>
            </a:extLst>
          </p:cNvPr>
          <p:cNvSpPr>
            <a:spLocks noGrp="1"/>
          </p:cNvSpPr>
          <p:nvPr>
            <p:ph type="dt" sz="half" idx="10"/>
          </p:nvPr>
        </p:nvSpPr>
        <p:spPr/>
        <p:txBody>
          <a:bodyPr/>
          <a:lstStyle/>
          <a:p>
            <a:fld id="{067C661E-0E20-4E40-827F-42C9E50D51A9}" type="datetimeFigureOut">
              <a:rPr lang="en-US" smtClean="0"/>
              <a:t>5/5/2023</a:t>
            </a:fld>
            <a:endParaRPr lang="en-US"/>
          </a:p>
        </p:txBody>
      </p:sp>
      <p:sp>
        <p:nvSpPr>
          <p:cNvPr id="6" name="Footer Placeholder 5">
            <a:extLst>
              <a:ext uri="{FF2B5EF4-FFF2-40B4-BE49-F238E27FC236}">
                <a16:creationId xmlns:a16="http://schemas.microsoft.com/office/drawing/2014/main" id="{EBC27E72-0AFD-7113-9E42-A6994E8556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8141A-BEE6-C7FB-7A5C-75B55AE452A7}"/>
              </a:ext>
            </a:extLst>
          </p:cNvPr>
          <p:cNvSpPr>
            <a:spLocks noGrp="1"/>
          </p:cNvSpPr>
          <p:nvPr>
            <p:ph type="sldNum" sz="quarter" idx="12"/>
          </p:nvPr>
        </p:nvSpPr>
        <p:spPr/>
        <p:txBody>
          <a:bodyPr/>
          <a:lstStyle/>
          <a:p>
            <a:fld id="{B60B2E3A-6A0B-4F6D-AF62-9DC505836E79}" type="slidenum">
              <a:rPr lang="en-US" smtClean="0"/>
              <a:t>‹#›</a:t>
            </a:fld>
            <a:endParaRPr lang="en-US"/>
          </a:p>
        </p:txBody>
      </p:sp>
    </p:spTree>
    <p:extLst>
      <p:ext uri="{BB962C8B-B14F-4D97-AF65-F5344CB8AC3E}">
        <p14:creationId xmlns:p14="http://schemas.microsoft.com/office/powerpoint/2010/main" val="3939957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7820-2E9C-219C-0800-A3DFAD184B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D3A2A-B0F1-726E-E5FD-48218EA4EC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829A2A-F8FD-FEE3-2946-A3D684D4C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367A43-421E-0836-875C-2DBA75F0DA0E}"/>
              </a:ext>
            </a:extLst>
          </p:cNvPr>
          <p:cNvSpPr>
            <a:spLocks noGrp="1"/>
          </p:cNvSpPr>
          <p:nvPr>
            <p:ph type="dt" sz="half" idx="10"/>
          </p:nvPr>
        </p:nvSpPr>
        <p:spPr/>
        <p:txBody>
          <a:bodyPr/>
          <a:lstStyle/>
          <a:p>
            <a:fld id="{067C661E-0E20-4E40-827F-42C9E50D51A9}" type="datetimeFigureOut">
              <a:rPr lang="en-US" smtClean="0"/>
              <a:t>5/5/2023</a:t>
            </a:fld>
            <a:endParaRPr lang="en-US"/>
          </a:p>
        </p:txBody>
      </p:sp>
      <p:sp>
        <p:nvSpPr>
          <p:cNvPr id="6" name="Footer Placeholder 5">
            <a:extLst>
              <a:ext uri="{FF2B5EF4-FFF2-40B4-BE49-F238E27FC236}">
                <a16:creationId xmlns:a16="http://schemas.microsoft.com/office/drawing/2014/main" id="{46AE5ED4-7FD0-1F22-79A4-9DE911C12B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F2DB3-068F-720C-FCB9-1CA00333F43C}"/>
              </a:ext>
            </a:extLst>
          </p:cNvPr>
          <p:cNvSpPr>
            <a:spLocks noGrp="1"/>
          </p:cNvSpPr>
          <p:nvPr>
            <p:ph type="sldNum" sz="quarter" idx="12"/>
          </p:nvPr>
        </p:nvSpPr>
        <p:spPr/>
        <p:txBody>
          <a:bodyPr/>
          <a:lstStyle/>
          <a:p>
            <a:fld id="{B60B2E3A-6A0B-4F6D-AF62-9DC505836E79}" type="slidenum">
              <a:rPr lang="en-US" smtClean="0"/>
              <a:t>‹#›</a:t>
            </a:fld>
            <a:endParaRPr lang="en-US"/>
          </a:p>
        </p:txBody>
      </p:sp>
    </p:spTree>
    <p:extLst>
      <p:ext uri="{BB962C8B-B14F-4D97-AF65-F5344CB8AC3E}">
        <p14:creationId xmlns:p14="http://schemas.microsoft.com/office/powerpoint/2010/main" val="35566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303053-430D-85DF-5DDB-8F15007E4C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7B2CDC-27A5-4F6B-1F96-B1721CA4C8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BB6C5A-C252-0D79-0CCD-756865B52C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C661E-0E20-4E40-827F-42C9E50D51A9}" type="datetimeFigureOut">
              <a:rPr lang="en-US" smtClean="0"/>
              <a:t>5/5/2023</a:t>
            </a:fld>
            <a:endParaRPr lang="en-US"/>
          </a:p>
        </p:txBody>
      </p:sp>
      <p:sp>
        <p:nvSpPr>
          <p:cNvPr id="5" name="Footer Placeholder 4">
            <a:extLst>
              <a:ext uri="{FF2B5EF4-FFF2-40B4-BE49-F238E27FC236}">
                <a16:creationId xmlns:a16="http://schemas.microsoft.com/office/drawing/2014/main" id="{71816B3A-0338-EE35-F808-D7020BB80D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747119-943E-EAAC-C1D8-8046DA46FC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B2E3A-6A0B-4F6D-AF62-9DC505836E79}" type="slidenum">
              <a:rPr lang="en-US" smtClean="0"/>
              <a:t>‹#›</a:t>
            </a:fld>
            <a:endParaRPr lang="en-US"/>
          </a:p>
        </p:txBody>
      </p:sp>
    </p:spTree>
    <p:extLst>
      <p:ext uri="{BB962C8B-B14F-4D97-AF65-F5344CB8AC3E}">
        <p14:creationId xmlns:p14="http://schemas.microsoft.com/office/powerpoint/2010/main" val="4062581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ind In Grass">
            <a:extLst>
              <a:ext uri="{FF2B5EF4-FFF2-40B4-BE49-F238E27FC236}">
                <a16:creationId xmlns:a16="http://schemas.microsoft.com/office/drawing/2014/main" id="{D6B2C2D7-3522-F850-D0B1-49381B1362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A0801-22E7-0EC2-C1C7-5273463B161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Times New Roman" panose="02020603050405020304" pitchFamily="18" charset="0"/>
                <a:cs typeface="Times New Roman" panose="02020603050405020304" pitchFamily="18" charset="0"/>
              </a:rPr>
              <a:t>Agricultural Pests Image Classification</a:t>
            </a:r>
          </a:p>
        </p:txBody>
      </p:sp>
      <p:sp>
        <p:nvSpPr>
          <p:cNvPr id="3" name="Subtitle 2">
            <a:extLst>
              <a:ext uri="{FF2B5EF4-FFF2-40B4-BE49-F238E27FC236}">
                <a16:creationId xmlns:a16="http://schemas.microsoft.com/office/drawing/2014/main" id="{72BF6C52-6271-24DC-AC86-ADBCCAF63A9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latin typeface="Times New Roman" panose="02020603050405020304" pitchFamily="18" charset="0"/>
                <a:cs typeface="Times New Roman" panose="02020603050405020304" pitchFamily="18" charset="0"/>
              </a:rPr>
              <a:t>Presented by</a:t>
            </a:r>
          </a:p>
          <a:p>
            <a:r>
              <a:rPr lang="en-US" sz="2200">
                <a:solidFill>
                  <a:srgbClr val="FFFFFF"/>
                </a:solidFill>
                <a:latin typeface="Times New Roman" panose="02020603050405020304" pitchFamily="18" charset="0"/>
                <a:cs typeface="Times New Roman" panose="02020603050405020304" pitchFamily="18" charset="0"/>
              </a:rPr>
              <a:t>Y. Krishna Guptha	- 	160120737155</a:t>
            </a:r>
          </a:p>
          <a:p>
            <a:r>
              <a:rPr lang="en-US" sz="2200">
                <a:solidFill>
                  <a:srgbClr val="FFFFFF"/>
                </a:solidFill>
                <a:latin typeface="Times New Roman" panose="02020603050405020304" pitchFamily="18" charset="0"/>
                <a:cs typeface="Times New Roman" panose="02020603050405020304" pitchFamily="18" charset="0"/>
              </a:rPr>
              <a:t>P. Manoj Kumar	-	160120737157</a:t>
            </a:r>
          </a:p>
          <a:p>
            <a:endParaRPr lang="en-US" sz="22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022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924794-6792-2A05-60FB-E232611FB860}"/>
              </a:ext>
            </a:extLst>
          </p:cNvPr>
          <p:cNvSpPr>
            <a:spLocks noGrp="1"/>
          </p:cNvSpPr>
          <p:nvPr>
            <p:ph type="title"/>
          </p:nvPr>
        </p:nvSpPr>
        <p:spPr>
          <a:xfrm>
            <a:off x="841248" y="256032"/>
            <a:ext cx="10506456" cy="1014984"/>
          </a:xfrm>
        </p:spPr>
        <p:txBody>
          <a:bodyPr anchor="b">
            <a:normAutofit/>
          </a:bodyPr>
          <a:lstStyle/>
          <a:p>
            <a:r>
              <a:rPr lang="en-US">
                <a:latin typeface="Times New Roman" panose="02020603050405020304" pitchFamily="18" charset="0"/>
                <a:cs typeface="Times New Roman" panose="02020603050405020304" pitchFamily="18" charset="0"/>
              </a:rPr>
              <a:t>Proposed Model-(Inception-V3)</a:t>
            </a:r>
            <a:endParaRPr lang="en-US" dirty="0">
              <a:latin typeface="Times New Roman" panose="02020603050405020304" pitchFamily="18" charset="0"/>
              <a:cs typeface="Times New Roman" panose="02020603050405020304" pitchFamily="18" charset="0"/>
            </a:endParaRPr>
          </a:p>
        </p:txBody>
      </p:sp>
      <p:sp>
        <p:nvSpPr>
          <p:cNvPr id="18"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2">
            <a:extLst>
              <a:ext uri="{FF2B5EF4-FFF2-40B4-BE49-F238E27FC236}">
                <a16:creationId xmlns:a16="http://schemas.microsoft.com/office/drawing/2014/main" id="{ED9613D6-0952-2880-630D-D958BF72DB90}"/>
              </a:ext>
            </a:extLst>
          </p:cNvPr>
          <p:cNvGraphicFramePr>
            <a:graphicFrameLocks noGrp="1"/>
          </p:cNvGraphicFramePr>
          <p:nvPr>
            <p:ph idx="1"/>
            <p:extLst>
              <p:ext uri="{D42A27DB-BD31-4B8C-83A1-F6EECF244321}">
                <p14:modId xmlns:p14="http://schemas.microsoft.com/office/powerpoint/2010/main" val="410239446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455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BF02-710F-5A38-DECC-94A0DF25E32D}"/>
              </a:ext>
            </a:extLst>
          </p:cNvPr>
          <p:cNvSpPr>
            <a:spLocks noGrp="1"/>
          </p:cNvSpPr>
          <p:nvPr>
            <p:ph type="title"/>
          </p:nvPr>
        </p:nvSpPr>
        <p:spPr/>
        <p:txBody>
          <a:bodyPr/>
          <a:lstStyle/>
          <a:p>
            <a:r>
              <a:rPr lang="en-US" dirty="0"/>
              <a:t>Proposed Model Architecture</a:t>
            </a:r>
          </a:p>
        </p:txBody>
      </p:sp>
      <p:pic>
        <p:nvPicPr>
          <p:cNvPr id="1026" name="Picture 2">
            <a:extLst>
              <a:ext uri="{FF2B5EF4-FFF2-40B4-BE49-F238E27FC236}">
                <a16:creationId xmlns:a16="http://schemas.microsoft.com/office/drawing/2014/main" id="{733F6A72-EA51-6D4A-4715-50C6231B6E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501377"/>
            <a:ext cx="12192000" cy="53303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3AC2E30-8299-213D-A72F-9BF02BAD547A}"/>
              </a:ext>
            </a:extLst>
          </p:cNvPr>
          <p:cNvSpPr/>
          <p:nvPr/>
        </p:nvSpPr>
        <p:spPr>
          <a:xfrm>
            <a:off x="8128000" y="6156960"/>
            <a:ext cx="426720" cy="1727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A375E1AB-0E75-2941-72BB-E607081DE6A1}"/>
              </a:ext>
            </a:extLst>
          </p:cNvPr>
          <p:cNvSpPr txBox="1"/>
          <p:nvPr/>
        </p:nvSpPr>
        <p:spPr>
          <a:xfrm>
            <a:off x="8209280" y="6120209"/>
            <a:ext cx="426720" cy="246221"/>
          </a:xfrm>
          <a:prstGeom prst="rect">
            <a:avLst/>
          </a:prstGeom>
          <a:noFill/>
        </p:spPr>
        <p:txBody>
          <a:bodyPr wrap="square" rtlCol="0">
            <a:spAutoFit/>
          </a:bodyPr>
          <a:lstStyle/>
          <a:p>
            <a:r>
              <a:rPr lang="en-US" sz="1000" b="1" dirty="0"/>
              <a:t>12</a:t>
            </a:r>
          </a:p>
        </p:txBody>
      </p:sp>
      <p:sp>
        <p:nvSpPr>
          <p:cNvPr id="3" name="Rectangle 2">
            <a:extLst>
              <a:ext uri="{FF2B5EF4-FFF2-40B4-BE49-F238E27FC236}">
                <a16:creationId xmlns:a16="http://schemas.microsoft.com/office/drawing/2014/main" id="{DD59EE8A-188D-BBFF-CF00-809362BAABF4}"/>
              </a:ext>
            </a:extLst>
          </p:cNvPr>
          <p:cNvSpPr/>
          <p:nvPr/>
        </p:nvSpPr>
        <p:spPr>
          <a:xfrm>
            <a:off x="7363838" y="6120209"/>
            <a:ext cx="564205" cy="246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FE80DB-0358-4057-E94A-6C67E38E6489}"/>
              </a:ext>
            </a:extLst>
          </p:cNvPr>
          <p:cNvSpPr txBox="1"/>
          <p:nvPr/>
        </p:nvSpPr>
        <p:spPr>
          <a:xfrm>
            <a:off x="7363838" y="6074042"/>
            <a:ext cx="890296" cy="338554"/>
          </a:xfrm>
          <a:prstGeom prst="rect">
            <a:avLst/>
          </a:prstGeom>
          <a:noFill/>
        </p:spPr>
        <p:txBody>
          <a:bodyPr wrap="square" rtlCol="0">
            <a:spAutoFit/>
          </a:bodyPr>
          <a:lstStyle/>
          <a:p>
            <a:r>
              <a:rPr lang="en-US" sz="1600" dirty="0"/>
              <a:t>1024</a:t>
            </a:r>
          </a:p>
        </p:txBody>
      </p:sp>
    </p:spTree>
    <p:extLst>
      <p:ext uri="{BB962C8B-B14F-4D97-AF65-F5344CB8AC3E}">
        <p14:creationId xmlns:p14="http://schemas.microsoft.com/office/powerpoint/2010/main" val="32901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DC13A-A1F5-B1DE-239E-1CEF624AE48B}"/>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Inception-A Block</a:t>
            </a:r>
          </a:p>
        </p:txBody>
      </p:sp>
      <p:pic>
        <p:nvPicPr>
          <p:cNvPr id="7" name="Picture 6">
            <a:extLst>
              <a:ext uri="{FF2B5EF4-FFF2-40B4-BE49-F238E27FC236}">
                <a16:creationId xmlns:a16="http://schemas.microsoft.com/office/drawing/2014/main" id="{9148EE95-C30E-D447-2549-18C4B8CFF198}"/>
              </a:ext>
            </a:extLst>
          </p:cNvPr>
          <p:cNvPicPr>
            <a:picLocks noChangeAspect="1"/>
          </p:cNvPicPr>
          <p:nvPr/>
        </p:nvPicPr>
        <p:blipFill>
          <a:blip r:embed="rId2"/>
          <a:stretch>
            <a:fillRect/>
          </a:stretch>
        </p:blipFill>
        <p:spPr>
          <a:xfrm>
            <a:off x="-1" y="1576448"/>
            <a:ext cx="5756045" cy="4928392"/>
          </a:xfrm>
          <a:prstGeom prst="rect">
            <a:avLst/>
          </a:prstGeom>
        </p:spPr>
      </p:pic>
      <p:pic>
        <p:nvPicPr>
          <p:cNvPr id="5" name="Content Placeholder 4" descr="Graphical user interface, text&#10;&#10;Description automatically generated">
            <a:extLst>
              <a:ext uri="{FF2B5EF4-FFF2-40B4-BE49-F238E27FC236}">
                <a16:creationId xmlns:a16="http://schemas.microsoft.com/office/drawing/2014/main" id="{BF96CC0F-0857-10A6-2B2F-0429DA34E056}"/>
              </a:ext>
            </a:extLst>
          </p:cNvPr>
          <p:cNvPicPr>
            <a:picLocks noGrp="1" noChangeAspect="1"/>
          </p:cNvPicPr>
          <p:nvPr>
            <p:ph idx="1"/>
          </p:nvPr>
        </p:nvPicPr>
        <p:blipFill rotWithShape="1">
          <a:blip r:embed="rId3"/>
          <a:srcRect r="8050" b="2"/>
          <a:stretch/>
        </p:blipFill>
        <p:spPr>
          <a:xfrm>
            <a:off x="5846836" y="184827"/>
            <a:ext cx="6254373" cy="6566170"/>
          </a:xfrm>
          <a:prstGeom prst="rect">
            <a:avLst/>
          </a:prstGeom>
        </p:spPr>
      </p:pic>
    </p:spTree>
    <p:extLst>
      <p:ext uri="{BB962C8B-B14F-4D97-AF65-F5344CB8AC3E}">
        <p14:creationId xmlns:p14="http://schemas.microsoft.com/office/powerpoint/2010/main" val="3789229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BF02-710F-5A38-DECC-94A0DF25E32D}"/>
              </a:ext>
            </a:extLst>
          </p:cNvPr>
          <p:cNvSpPr>
            <a:spLocks noGrp="1"/>
          </p:cNvSpPr>
          <p:nvPr>
            <p:ph type="title"/>
          </p:nvPr>
        </p:nvSpPr>
        <p:spPr/>
        <p:txBody>
          <a:bodyPr/>
          <a:lstStyle/>
          <a:p>
            <a:r>
              <a:rPr lang="en-US" dirty="0"/>
              <a:t>Proposed Model Architecture</a:t>
            </a:r>
          </a:p>
        </p:txBody>
      </p:sp>
      <p:pic>
        <p:nvPicPr>
          <p:cNvPr id="1026" name="Picture 2">
            <a:extLst>
              <a:ext uri="{FF2B5EF4-FFF2-40B4-BE49-F238E27FC236}">
                <a16:creationId xmlns:a16="http://schemas.microsoft.com/office/drawing/2014/main" id="{733F6A72-EA51-6D4A-4715-50C6231B6E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501377"/>
            <a:ext cx="12192000" cy="53303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3AC2E30-8299-213D-A72F-9BF02BAD547A}"/>
              </a:ext>
            </a:extLst>
          </p:cNvPr>
          <p:cNvSpPr/>
          <p:nvPr/>
        </p:nvSpPr>
        <p:spPr>
          <a:xfrm>
            <a:off x="8128000" y="6156960"/>
            <a:ext cx="426720" cy="1727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A375E1AB-0E75-2941-72BB-E607081DE6A1}"/>
              </a:ext>
            </a:extLst>
          </p:cNvPr>
          <p:cNvSpPr txBox="1"/>
          <p:nvPr/>
        </p:nvSpPr>
        <p:spPr>
          <a:xfrm>
            <a:off x="8209280" y="6120209"/>
            <a:ext cx="426720" cy="246221"/>
          </a:xfrm>
          <a:prstGeom prst="rect">
            <a:avLst/>
          </a:prstGeom>
          <a:noFill/>
        </p:spPr>
        <p:txBody>
          <a:bodyPr wrap="square" rtlCol="0">
            <a:spAutoFit/>
          </a:bodyPr>
          <a:lstStyle/>
          <a:p>
            <a:r>
              <a:rPr lang="en-US" sz="1000" b="1" dirty="0"/>
              <a:t>12</a:t>
            </a:r>
          </a:p>
        </p:txBody>
      </p:sp>
      <p:sp>
        <p:nvSpPr>
          <p:cNvPr id="3" name="Rectangle 2">
            <a:extLst>
              <a:ext uri="{FF2B5EF4-FFF2-40B4-BE49-F238E27FC236}">
                <a16:creationId xmlns:a16="http://schemas.microsoft.com/office/drawing/2014/main" id="{DD59EE8A-188D-BBFF-CF00-809362BAABF4}"/>
              </a:ext>
            </a:extLst>
          </p:cNvPr>
          <p:cNvSpPr/>
          <p:nvPr/>
        </p:nvSpPr>
        <p:spPr>
          <a:xfrm>
            <a:off x="7363838" y="6120209"/>
            <a:ext cx="564205" cy="246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FE80DB-0358-4057-E94A-6C67E38E6489}"/>
              </a:ext>
            </a:extLst>
          </p:cNvPr>
          <p:cNvSpPr txBox="1"/>
          <p:nvPr/>
        </p:nvSpPr>
        <p:spPr>
          <a:xfrm>
            <a:off x="7363838" y="6074042"/>
            <a:ext cx="890296" cy="338554"/>
          </a:xfrm>
          <a:prstGeom prst="rect">
            <a:avLst/>
          </a:prstGeom>
          <a:noFill/>
        </p:spPr>
        <p:txBody>
          <a:bodyPr wrap="square" rtlCol="0">
            <a:spAutoFit/>
          </a:bodyPr>
          <a:lstStyle/>
          <a:p>
            <a:r>
              <a:rPr lang="en-US" sz="1600" dirty="0"/>
              <a:t>1024</a:t>
            </a:r>
          </a:p>
        </p:txBody>
      </p:sp>
    </p:spTree>
    <p:extLst>
      <p:ext uri="{BB962C8B-B14F-4D97-AF65-F5344CB8AC3E}">
        <p14:creationId xmlns:p14="http://schemas.microsoft.com/office/powerpoint/2010/main" val="3101756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3" name="Rectangle 5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41F9E-06A7-8B70-EA2C-422B9BA761C6}"/>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Inception-B Block</a:t>
            </a:r>
          </a:p>
        </p:txBody>
      </p:sp>
      <p:pic>
        <p:nvPicPr>
          <p:cNvPr id="35" name="Picture 34">
            <a:extLst>
              <a:ext uri="{FF2B5EF4-FFF2-40B4-BE49-F238E27FC236}">
                <a16:creationId xmlns:a16="http://schemas.microsoft.com/office/drawing/2014/main" id="{6B91AA6E-120C-898E-844E-C10AE0AD287B}"/>
              </a:ext>
            </a:extLst>
          </p:cNvPr>
          <p:cNvPicPr>
            <a:picLocks noChangeAspect="1"/>
          </p:cNvPicPr>
          <p:nvPr/>
        </p:nvPicPr>
        <p:blipFill>
          <a:blip r:embed="rId2"/>
          <a:stretch>
            <a:fillRect/>
          </a:stretch>
        </p:blipFill>
        <p:spPr>
          <a:xfrm>
            <a:off x="69517" y="1928621"/>
            <a:ext cx="5942511" cy="4576219"/>
          </a:xfrm>
          <a:prstGeom prst="rect">
            <a:avLst/>
          </a:prstGeom>
        </p:spPr>
      </p:pic>
      <p:pic>
        <p:nvPicPr>
          <p:cNvPr id="33" name="Content Placeholder 32">
            <a:extLst>
              <a:ext uri="{FF2B5EF4-FFF2-40B4-BE49-F238E27FC236}">
                <a16:creationId xmlns:a16="http://schemas.microsoft.com/office/drawing/2014/main" id="{05818B86-26F5-36FE-1F24-63721B73B6EA}"/>
              </a:ext>
            </a:extLst>
          </p:cNvPr>
          <p:cNvPicPr>
            <a:picLocks noGrp="1" noChangeAspect="1"/>
          </p:cNvPicPr>
          <p:nvPr>
            <p:ph idx="1"/>
          </p:nvPr>
        </p:nvPicPr>
        <p:blipFill>
          <a:blip r:embed="rId3"/>
          <a:stretch>
            <a:fillRect/>
          </a:stretch>
        </p:blipFill>
        <p:spPr>
          <a:xfrm>
            <a:off x="6096000" y="136188"/>
            <a:ext cx="6026482" cy="6507804"/>
          </a:xfrm>
          <a:prstGeom prst="rect">
            <a:avLst/>
          </a:prstGeom>
        </p:spPr>
      </p:pic>
    </p:spTree>
    <p:extLst>
      <p:ext uri="{BB962C8B-B14F-4D97-AF65-F5344CB8AC3E}">
        <p14:creationId xmlns:p14="http://schemas.microsoft.com/office/powerpoint/2010/main" val="679586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BF02-710F-5A38-DECC-94A0DF25E32D}"/>
              </a:ext>
            </a:extLst>
          </p:cNvPr>
          <p:cNvSpPr>
            <a:spLocks noGrp="1"/>
          </p:cNvSpPr>
          <p:nvPr>
            <p:ph type="title"/>
          </p:nvPr>
        </p:nvSpPr>
        <p:spPr/>
        <p:txBody>
          <a:bodyPr/>
          <a:lstStyle/>
          <a:p>
            <a:r>
              <a:rPr lang="en-US" dirty="0"/>
              <a:t>Proposed Model Architecture</a:t>
            </a:r>
          </a:p>
        </p:txBody>
      </p:sp>
      <p:pic>
        <p:nvPicPr>
          <p:cNvPr id="1026" name="Picture 2">
            <a:extLst>
              <a:ext uri="{FF2B5EF4-FFF2-40B4-BE49-F238E27FC236}">
                <a16:creationId xmlns:a16="http://schemas.microsoft.com/office/drawing/2014/main" id="{733F6A72-EA51-6D4A-4715-50C6231B6E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501377"/>
            <a:ext cx="12192000" cy="53303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3AC2E30-8299-213D-A72F-9BF02BAD547A}"/>
              </a:ext>
            </a:extLst>
          </p:cNvPr>
          <p:cNvSpPr/>
          <p:nvPr/>
        </p:nvSpPr>
        <p:spPr>
          <a:xfrm>
            <a:off x="8128000" y="6156960"/>
            <a:ext cx="426720" cy="1727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A375E1AB-0E75-2941-72BB-E607081DE6A1}"/>
              </a:ext>
            </a:extLst>
          </p:cNvPr>
          <p:cNvSpPr txBox="1"/>
          <p:nvPr/>
        </p:nvSpPr>
        <p:spPr>
          <a:xfrm>
            <a:off x="8209280" y="6120209"/>
            <a:ext cx="426720" cy="246221"/>
          </a:xfrm>
          <a:prstGeom prst="rect">
            <a:avLst/>
          </a:prstGeom>
          <a:noFill/>
        </p:spPr>
        <p:txBody>
          <a:bodyPr wrap="square" rtlCol="0">
            <a:spAutoFit/>
          </a:bodyPr>
          <a:lstStyle/>
          <a:p>
            <a:r>
              <a:rPr lang="en-US" sz="1000" b="1" dirty="0"/>
              <a:t>12</a:t>
            </a:r>
          </a:p>
        </p:txBody>
      </p:sp>
      <p:sp>
        <p:nvSpPr>
          <p:cNvPr id="3" name="Rectangle 2">
            <a:extLst>
              <a:ext uri="{FF2B5EF4-FFF2-40B4-BE49-F238E27FC236}">
                <a16:creationId xmlns:a16="http://schemas.microsoft.com/office/drawing/2014/main" id="{DD59EE8A-188D-BBFF-CF00-809362BAABF4}"/>
              </a:ext>
            </a:extLst>
          </p:cNvPr>
          <p:cNvSpPr/>
          <p:nvPr/>
        </p:nvSpPr>
        <p:spPr>
          <a:xfrm>
            <a:off x="7363838" y="6120209"/>
            <a:ext cx="564205" cy="246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FE80DB-0358-4057-E94A-6C67E38E6489}"/>
              </a:ext>
            </a:extLst>
          </p:cNvPr>
          <p:cNvSpPr txBox="1"/>
          <p:nvPr/>
        </p:nvSpPr>
        <p:spPr>
          <a:xfrm>
            <a:off x="7363838" y="6074042"/>
            <a:ext cx="890296" cy="338554"/>
          </a:xfrm>
          <a:prstGeom prst="rect">
            <a:avLst/>
          </a:prstGeom>
          <a:noFill/>
        </p:spPr>
        <p:txBody>
          <a:bodyPr wrap="square" rtlCol="0">
            <a:spAutoFit/>
          </a:bodyPr>
          <a:lstStyle/>
          <a:p>
            <a:r>
              <a:rPr lang="en-US" sz="1600" dirty="0"/>
              <a:t>1024</a:t>
            </a:r>
          </a:p>
        </p:txBody>
      </p:sp>
    </p:spTree>
    <p:extLst>
      <p:ext uri="{BB962C8B-B14F-4D97-AF65-F5344CB8AC3E}">
        <p14:creationId xmlns:p14="http://schemas.microsoft.com/office/powerpoint/2010/main" val="2770937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8" name="Rectangle 3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C2780-77AF-BD1B-0DE0-3BB6A3915F1E}"/>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effectLst/>
              </a:rPr>
              <a:t>Inception-C Block</a:t>
            </a:r>
            <a:endParaRPr lang="en-US" sz="4000">
              <a:solidFill>
                <a:srgbClr val="FFFFFF"/>
              </a:solidFill>
            </a:endParaRPr>
          </a:p>
        </p:txBody>
      </p:sp>
      <p:pic>
        <p:nvPicPr>
          <p:cNvPr id="7" name="Picture 6">
            <a:extLst>
              <a:ext uri="{FF2B5EF4-FFF2-40B4-BE49-F238E27FC236}">
                <a16:creationId xmlns:a16="http://schemas.microsoft.com/office/drawing/2014/main" id="{A8E70E8C-E84A-875A-100F-DC2F61C2D50E}"/>
              </a:ext>
            </a:extLst>
          </p:cNvPr>
          <p:cNvPicPr>
            <a:picLocks noChangeAspect="1"/>
          </p:cNvPicPr>
          <p:nvPr/>
        </p:nvPicPr>
        <p:blipFill>
          <a:blip r:embed="rId2"/>
          <a:stretch>
            <a:fillRect/>
          </a:stretch>
        </p:blipFill>
        <p:spPr>
          <a:xfrm>
            <a:off x="131769" y="2364565"/>
            <a:ext cx="5786300" cy="3442847"/>
          </a:xfrm>
          <a:prstGeom prst="rect">
            <a:avLst/>
          </a:prstGeom>
        </p:spPr>
      </p:pic>
      <p:pic>
        <p:nvPicPr>
          <p:cNvPr id="5" name="Content Placeholder 4">
            <a:extLst>
              <a:ext uri="{FF2B5EF4-FFF2-40B4-BE49-F238E27FC236}">
                <a16:creationId xmlns:a16="http://schemas.microsoft.com/office/drawing/2014/main" id="{C050E43C-FDC2-F822-CFF7-B01DF799258F}"/>
              </a:ext>
            </a:extLst>
          </p:cNvPr>
          <p:cNvPicPr>
            <a:picLocks noGrp="1" noChangeAspect="1"/>
          </p:cNvPicPr>
          <p:nvPr>
            <p:ph idx="1"/>
          </p:nvPr>
        </p:nvPicPr>
        <p:blipFill>
          <a:blip r:embed="rId3"/>
          <a:stretch>
            <a:fillRect/>
          </a:stretch>
        </p:blipFill>
        <p:spPr>
          <a:xfrm>
            <a:off x="6123489" y="262647"/>
            <a:ext cx="5936742" cy="6517532"/>
          </a:xfrm>
          <a:prstGeom prst="rect">
            <a:avLst/>
          </a:prstGeom>
        </p:spPr>
      </p:pic>
    </p:spTree>
    <p:extLst>
      <p:ext uri="{BB962C8B-B14F-4D97-AF65-F5344CB8AC3E}">
        <p14:creationId xmlns:p14="http://schemas.microsoft.com/office/powerpoint/2010/main" val="3303923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04AB8-833D-7212-6401-B0DD737FA46D}"/>
              </a:ext>
            </a:extLst>
          </p:cNvPr>
          <p:cNvSpPr>
            <a:spLocks noGrp="1"/>
          </p:cNvSpPr>
          <p:nvPr>
            <p:ph type="title"/>
          </p:nvPr>
        </p:nvSpPr>
        <p:spPr>
          <a:xfrm>
            <a:off x="838200" y="365126"/>
            <a:ext cx="10515600" cy="763284"/>
          </a:xfrm>
        </p:spPr>
        <p:txBody>
          <a:bodyPr/>
          <a:lstStyle/>
          <a:p>
            <a:r>
              <a:rPr lang="en-US" dirty="0"/>
              <a:t>Model Comparison</a:t>
            </a:r>
          </a:p>
        </p:txBody>
      </p:sp>
      <p:graphicFrame>
        <p:nvGraphicFramePr>
          <p:cNvPr id="6" name="Content Placeholder 5">
            <a:extLst>
              <a:ext uri="{FF2B5EF4-FFF2-40B4-BE49-F238E27FC236}">
                <a16:creationId xmlns:a16="http://schemas.microsoft.com/office/drawing/2014/main" id="{EC77F20A-11C1-A728-ED5B-1DAF37031742}"/>
              </a:ext>
            </a:extLst>
          </p:cNvPr>
          <p:cNvGraphicFramePr>
            <a:graphicFrameLocks noGrp="1"/>
          </p:cNvGraphicFramePr>
          <p:nvPr>
            <p:ph idx="1"/>
            <p:extLst>
              <p:ext uri="{D42A27DB-BD31-4B8C-83A1-F6EECF244321}">
                <p14:modId xmlns:p14="http://schemas.microsoft.com/office/powerpoint/2010/main" val="429200979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a:extLst>
              <a:ext uri="{FF2B5EF4-FFF2-40B4-BE49-F238E27FC236}">
                <a16:creationId xmlns:a16="http://schemas.microsoft.com/office/drawing/2014/main" id="{8F407DBA-1DA9-2F3F-1D8A-29EF2EED88E3}"/>
              </a:ext>
            </a:extLst>
          </p:cNvPr>
          <p:cNvPicPr>
            <a:picLocks noChangeAspect="1"/>
          </p:cNvPicPr>
          <p:nvPr/>
        </p:nvPicPr>
        <p:blipFill>
          <a:blip r:embed="rId3"/>
          <a:stretch>
            <a:fillRect/>
          </a:stretch>
        </p:blipFill>
        <p:spPr>
          <a:xfrm>
            <a:off x="4871056" y="3090951"/>
            <a:ext cx="990738" cy="1656147"/>
          </a:xfrm>
          <a:prstGeom prst="rect">
            <a:avLst/>
          </a:prstGeom>
        </p:spPr>
      </p:pic>
      <p:pic>
        <p:nvPicPr>
          <p:cNvPr id="9" name="Picture 8">
            <a:extLst>
              <a:ext uri="{FF2B5EF4-FFF2-40B4-BE49-F238E27FC236}">
                <a16:creationId xmlns:a16="http://schemas.microsoft.com/office/drawing/2014/main" id="{F0661D53-91AC-B118-EFF2-380ECA30E767}"/>
              </a:ext>
            </a:extLst>
          </p:cNvPr>
          <p:cNvPicPr>
            <a:picLocks noChangeAspect="1"/>
          </p:cNvPicPr>
          <p:nvPr/>
        </p:nvPicPr>
        <p:blipFill>
          <a:blip r:embed="rId4"/>
          <a:stretch>
            <a:fillRect/>
          </a:stretch>
        </p:blipFill>
        <p:spPr>
          <a:xfrm>
            <a:off x="8188389" y="2737042"/>
            <a:ext cx="1009791" cy="2010056"/>
          </a:xfrm>
          <a:prstGeom prst="rect">
            <a:avLst/>
          </a:prstGeom>
        </p:spPr>
      </p:pic>
    </p:spTree>
    <p:extLst>
      <p:ext uri="{BB962C8B-B14F-4D97-AF65-F5344CB8AC3E}">
        <p14:creationId xmlns:p14="http://schemas.microsoft.com/office/powerpoint/2010/main" val="3325994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B80F2-5EAE-81C4-4ABE-E369080B50F4}"/>
              </a:ext>
            </a:extLst>
          </p:cNvPr>
          <p:cNvSpPr>
            <a:spLocks noGrp="1"/>
          </p:cNvSpPr>
          <p:nvPr>
            <p:ph type="title"/>
          </p:nvPr>
        </p:nvSpPr>
        <p:spPr>
          <a:xfrm>
            <a:off x="841248" y="334644"/>
            <a:ext cx="10509504" cy="1076914"/>
          </a:xfrm>
        </p:spPr>
        <p:txBody>
          <a:bodyPr anchor="ctr">
            <a:normAutofit/>
          </a:bodyPr>
          <a:lstStyle/>
          <a:p>
            <a:r>
              <a:rPr lang="en-US" sz="4000" dirty="0"/>
              <a:t>Result-Accuracy History</a:t>
            </a:r>
          </a:p>
        </p:txBody>
      </p:sp>
      <p:sp>
        <p:nvSpPr>
          <p:cNvPr id="3083" name="Rectangle 308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D06A9C8-4D47-E717-1E6F-D9784FAB4190}"/>
              </a:ext>
            </a:extLst>
          </p:cNvPr>
          <p:cNvPicPr>
            <a:picLocks noChangeAspect="1"/>
          </p:cNvPicPr>
          <p:nvPr/>
        </p:nvPicPr>
        <p:blipFill>
          <a:blip r:embed="rId2"/>
          <a:stretch>
            <a:fillRect/>
          </a:stretch>
        </p:blipFill>
        <p:spPr>
          <a:xfrm>
            <a:off x="1960388" y="1737360"/>
            <a:ext cx="3724699" cy="2233344"/>
          </a:xfrm>
          <a:prstGeom prst="rect">
            <a:avLst/>
          </a:prstGeom>
        </p:spPr>
      </p:pic>
      <p:sp>
        <p:nvSpPr>
          <p:cNvPr id="7" name="TextBox 6">
            <a:extLst>
              <a:ext uri="{FF2B5EF4-FFF2-40B4-BE49-F238E27FC236}">
                <a16:creationId xmlns:a16="http://schemas.microsoft.com/office/drawing/2014/main" id="{64EAE4C2-04C7-131E-0397-3EE3CC7A9259}"/>
              </a:ext>
            </a:extLst>
          </p:cNvPr>
          <p:cNvSpPr txBox="1"/>
          <p:nvPr/>
        </p:nvSpPr>
        <p:spPr>
          <a:xfrm>
            <a:off x="3573589" y="2631516"/>
            <a:ext cx="1202692" cy="316690"/>
          </a:xfrm>
          <a:prstGeom prst="rect">
            <a:avLst/>
          </a:prstGeom>
          <a:noFill/>
        </p:spPr>
        <p:txBody>
          <a:bodyPr wrap="square" rtlCol="0">
            <a:spAutoFit/>
          </a:bodyPr>
          <a:lstStyle/>
          <a:p>
            <a:pPr defTabSz="740664">
              <a:spcAft>
                <a:spcPts val="600"/>
              </a:spcAft>
            </a:pPr>
            <a:r>
              <a:rPr lang="en-US" sz="1458" kern="1200" dirty="0">
                <a:solidFill>
                  <a:schemeClr val="tx1"/>
                </a:solidFill>
                <a:latin typeface="+mn-lt"/>
                <a:ea typeface="+mn-ea"/>
                <a:cs typeface="+mn-cs"/>
              </a:rPr>
              <a:t>C.VGG16</a:t>
            </a:r>
            <a:endParaRPr lang="en-US" dirty="0"/>
          </a:p>
        </p:txBody>
      </p:sp>
      <p:pic>
        <p:nvPicPr>
          <p:cNvPr id="3074" name="Picture 2">
            <a:extLst>
              <a:ext uri="{FF2B5EF4-FFF2-40B4-BE49-F238E27FC236}">
                <a16:creationId xmlns:a16="http://schemas.microsoft.com/office/drawing/2014/main" id="{24C2AAC3-47B8-0BA9-B30D-ACFA5BBA3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683" y="1737360"/>
            <a:ext cx="3844785" cy="22333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68CE41-E8D9-B336-5E42-79AEF56319FC}"/>
              </a:ext>
            </a:extLst>
          </p:cNvPr>
          <p:cNvSpPr txBox="1"/>
          <p:nvPr/>
        </p:nvSpPr>
        <p:spPr>
          <a:xfrm>
            <a:off x="7904270" y="2702944"/>
            <a:ext cx="1084087" cy="316690"/>
          </a:xfrm>
          <a:prstGeom prst="rect">
            <a:avLst/>
          </a:prstGeom>
          <a:noFill/>
        </p:spPr>
        <p:txBody>
          <a:bodyPr wrap="square" rtlCol="0">
            <a:spAutoFit/>
          </a:bodyPr>
          <a:lstStyle/>
          <a:p>
            <a:pPr defTabSz="740664">
              <a:spcAft>
                <a:spcPts val="600"/>
              </a:spcAft>
            </a:pPr>
            <a:r>
              <a:rPr lang="en-US" sz="1458" kern="1200" dirty="0">
                <a:solidFill>
                  <a:schemeClr val="tx1"/>
                </a:solidFill>
                <a:latin typeface="+mn-lt"/>
                <a:ea typeface="+mn-ea"/>
                <a:cs typeface="+mn-cs"/>
              </a:rPr>
              <a:t>C.VGG19</a:t>
            </a:r>
            <a:endParaRPr lang="en-US" dirty="0"/>
          </a:p>
        </p:txBody>
      </p:sp>
      <p:pic>
        <p:nvPicPr>
          <p:cNvPr id="3076" name="Picture 4">
            <a:extLst>
              <a:ext uri="{FF2B5EF4-FFF2-40B4-BE49-F238E27FC236}">
                <a16:creationId xmlns:a16="http://schemas.microsoft.com/office/drawing/2014/main" id="{A4C0CE2C-580D-D80D-DD4A-6622096AC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769" y="4123666"/>
            <a:ext cx="3724699" cy="22333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77862C-DBA7-6657-2F36-345D189D1B92}"/>
              </a:ext>
            </a:extLst>
          </p:cNvPr>
          <p:cNvSpPr txBox="1"/>
          <p:nvPr/>
        </p:nvSpPr>
        <p:spPr>
          <a:xfrm>
            <a:off x="7577845" y="5097662"/>
            <a:ext cx="1877440" cy="316690"/>
          </a:xfrm>
          <a:prstGeom prst="rect">
            <a:avLst/>
          </a:prstGeom>
          <a:noFill/>
        </p:spPr>
        <p:txBody>
          <a:bodyPr wrap="square" rtlCol="0">
            <a:spAutoFit/>
          </a:bodyPr>
          <a:lstStyle/>
          <a:p>
            <a:pPr defTabSz="740664">
              <a:spcAft>
                <a:spcPts val="600"/>
              </a:spcAft>
            </a:pPr>
            <a:r>
              <a:rPr lang="en-US" sz="1458" kern="1200" dirty="0">
                <a:solidFill>
                  <a:schemeClr val="tx1"/>
                </a:solidFill>
                <a:latin typeface="+mn-lt"/>
                <a:ea typeface="+mn-ea"/>
                <a:cs typeface="+mn-cs"/>
              </a:rPr>
              <a:t>Custom Inception-V3</a:t>
            </a:r>
            <a:endParaRPr lang="en-US" dirty="0"/>
          </a:p>
        </p:txBody>
      </p:sp>
      <p:graphicFrame>
        <p:nvGraphicFramePr>
          <p:cNvPr id="4" name="Table 4">
            <a:extLst>
              <a:ext uri="{FF2B5EF4-FFF2-40B4-BE49-F238E27FC236}">
                <a16:creationId xmlns:a16="http://schemas.microsoft.com/office/drawing/2014/main" id="{54560253-F1F0-D812-42D9-B00C52CFC76B}"/>
              </a:ext>
            </a:extLst>
          </p:cNvPr>
          <p:cNvGraphicFramePr>
            <a:graphicFrameLocks noGrp="1"/>
          </p:cNvGraphicFramePr>
          <p:nvPr>
            <p:extLst>
              <p:ext uri="{D42A27DB-BD31-4B8C-83A1-F6EECF244321}">
                <p14:modId xmlns:p14="http://schemas.microsoft.com/office/powerpoint/2010/main" val="2478113817"/>
              </p:ext>
            </p:extLst>
          </p:nvPr>
        </p:nvGraphicFramePr>
        <p:xfrm>
          <a:off x="1960388" y="4029510"/>
          <a:ext cx="3988341" cy="2516004"/>
        </p:xfrm>
        <a:graphic>
          <a:graphicData uri="http://schemas.openxmlformats.org/drawingml/2006/table">
            <a:tbl>
              <a:tblPr firstRow="1" bandRow="1">
                <a:tableStyleId>{5C22544A-7EE6-4342-B048-85BDC9FD1C3A}</a:tableStyleId>
              </a:tblPr>
              <a:tblGrid>
                <a:gridCol w="1424838">
                  <a:extLst>
                    <a:ext uri="{9D8B030D-6E8A-4147-A177-3AD203B41FA5}">
                      <a16:colId xmlns:a16="http://schemas.microsoft.com/office/drawing/2014/main" val="3749027323"/>
                    </a:ext>
                  </a:extLst>
                </a:gridCol>
                <a:gridCol w="1234056">
                  <a:extLst>
                    <a:ext uri="{9D8B030D-6E8A-4147-A177-3AD203B41FA5}">
                      <a16:colId xmlns:a16="http://schemas.microsoft.com/office/drawing/2014/main" val="2379546122"/>
                    </a:ext>
                  </a:extLst>
                </a:gridCol>
                <a:gridCol w="1329447">
                  <a:extLst>
                    <a:ext uri="{9D8B030D-6E8A-4147-A177-3AD203B41FA5}">
                      <a16:colId xmlns:a16="http://schemas.microsoft.com/office/drawing/2014/main" val="1502755010"/>
                    </a:ext>
                  </a:extLst>
                </a:gridCol>
              </a:tblGrid>
              <a:tr h="617922">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2073670129"/>
                  </a:ext>
                </a:extLst>
              </a:tr>
              <a:tr h="617922">
                <a:tc>
                  <a:txBody>
                    <a:bodyPr/>
                    <a:lstStyle/>
                    <a:p>
                      <a:r>
                        <a:rPr lang="en-US" dirty="0"/>
                        <a:t>VGG16</a:t>
                      </a:r>
                    </a:p>
                  </a:txBody>
                  <a:tcPr/>
                </a:tc>
                <a:tc>
                  <a:txBody>
                    <a:bodyPr/>
                    <a:lstStyle/>
                    <a:p>
                      <a:pPr algn="ctr"/>
                      <a:r>
                        <a:rPr lang="en-US" sz="1800" b="0" i="0" kern="1200" dirty="0">
                          <a:solidFill>
                            <a:schemeClr val="dk1"/>
                          </a:solidFill>
                          <a:effectLst/>
                          <a:latin typeface="+mn-lt"/>
                          <a:ea typeface="+mn-ea"/>
                          <a:cs typeface="+mn-cs"/>
                        </a:rPr>
                        <a:t>44.26</a:t>
                      </a:r>
                      <a:endParaRPr lang="en-US" dirty="0"/>
                    </a:p>
                  </a:txBody>
                  <a:tcPr/>
                </a:tc>
                <a:tc>
                  <a:txBody>
                    <a:bodyPr/>
                    <a:lstStyle/>
                    <a:p>
                      <a:pPr algn="ctr"/>
                      <a:r>
                        <a:rPr lang="en-US" sz="1800" b="0" i="0" kern="1200" dirty="0">
                          <a:solidFill>
                            <a:schemeClr val="dk1"/>
                          </a:solidFill>
                          <a:effectLst/>
                          <a:latin typeface="+mn-lt"/>
                          <a:ea typeface="+mn-ea"/>
                          <a:cs typeface="+mn-cs"/>
                        </a:rPr>
                        <a:t>64.43</a:t>
                      </a:r>
                      <a:endParaRPr lang="en-US" dirty="0"/>
                    </a:p>
                  </a:txBody>
                  <a:tcPr/>
                </a:tc>
                <a:extLst>
                  <a:ext uri="{0D108BD9-81ED-4DB2-BD59-A6C34878D82A}">
                    <a16:rowId xmlns:a16="http://schemas.microsoft.com/office/drawing/2014/main" val="3076754142"/>
                  </a:ext>
                </a:extLst>
              </a:tr>
              <a:tr h="617922">
                <a:tc>
                  <a:txBody>
                    <a:bodyPr/>
                    <a:lstStyle/>
                    <a:p>
                      <a:r>
                        <a:rPr lang="en-US" dirty="0"/>
                        <a:t>VGG19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82.12</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71.79</a:t>
                      </a:r>
                      <a:endParaRPr lang="en-US" dirty="0"/>
                    </a:p>
                    <a:p>
                      <a:pPr algn="ctr"/>
                      <a:endParaRPr lang="en-US" dirty="0"/>
                    </a:p>
                  </a:txBody>
                  <a:tcPr/>
                </a:tc>
                <a:extLst>
                  <a:ext uri="{0D108BD9-81ED-4DB2-BD59-A6C34878D82A}">
                    <a16:rowId xmlns:a16="http://schemas.microsoft.com/office/drawing/2014/main" val="2424745884"/>
                  </a:ext>
                </a:extLst>
              </a:tr>
              <a:tr h="617922">
                <a:tc>
                  <a:txBody>
                    <a:bodyPr/>
                    <a:lstStyle/>
                    <a:p>
                      <a:r>
                        <a:rPr lang="en-US" dirty="0"/>
                        <a:t>Inception V3</a:t>
                      </a:r>
                    </a:p>
                  </a:txBody>
                  <a:tcPr/>
                </a:tc>
                <a:tc>
                  <a:txBody>
                    <a:bodyPr/>
                    <a:lstStyle/>
                    <a:p>
                      <a:pPr algn="ctr"/>
                      <a:r>
                        <a:rPr lang="en-US" sz="1800" b="0" i="0" kern="1200" dirty="0">
                          <a:solidFill>
                            <a:schemeClr val="dk1"/>
                          </a:solidFill>
                          <a:effectLst/>
                          <a:latin typeface="+mn-lt"/>
                          <a:ea typeface="+mn-ea"/>
                          <a:cs typeface="+mn-cs"/>
                        </a:rPr>
                        <a:t>90.90</a:t>
                      </a:r>
                      <a:endParaRPr lang="en-US" dirty="0"/>
                    </a:p>
                  </a:txBody>
                  <a:tcPr/>
                </a:tc>
                <a:tc>
                  <a:txBody>
                    <a:bodyPr/>
                    <a:lstStyle/>
                    <a:p>
                      <a:pPr algn="ctr"/>
                      <a:r>
                        <a:rPr lang="en-US" sz="1800" b="0" i="0" kern="1200" dirty="0">
                          <a:solidFill>
                            <a:schemeClr val="dk1"/>
                          </a:solidFill>
                          <a:effectLst/>
                          <a:latin typeface="+mn-lt"/>
                          <a:ea typeface="+mn-ea"/>
                          <a:cs typeface="+mn-cs"/>
                        </a:rPr>
                        <a:t>87.63</a:t>
                      </a:r>
                      <a:endParaRPr lang="en-US" dirty="0"/>
                    </a:p>
                  </a:txBody>
                  <a:tcPr/>
                </a:tc>
                <a:extLst>
                  <a:ext uri="{0D108BD9-81ED-4DB2-BD59-A6C34878D82A}">
                    <a16:rowId xmlns:a16="http://schemas.microsoft.com/office/drawing/2014/main" val="2215344276"/>
                  </a:ext>
                </a:extLst>
              </a:tr>
            </a:tbl>
          </a:graphicData>
        </a:graphic>
      </p:graphicFrame>
    </p:spTree>
    <p:extLst>
      <p:ext uri="{BB962C8B-B14F-4D97-AF65-F5344CB8AC3E}">
        <p14:creationId xmlns:p14="http://schemas.microsoft.com/office/powerpoint/2010/main" val="2340226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9" name="Rectangle 410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D89C4B-5C39-ACED-C51C-D406D13A58CF}"/>
              </a:ext>
            </a:extLst>
          </p:cNvPr>
          <p:cNvSpPr>
            <a:spLocks noGrp="1"/>
          </p:cNvSpPr>
          <p:nvPr>
            <p:ph type="title"/>
          </p:nvPr>
        </p:nvSpPr>
        <p:spPr>
          <a:xfrm>
            <a:off x="841248" y="334644"/>
            <a:ext cx="10509504" cy="1076914"/>
          </a:xfrm>
        </p:spPr>
        <p:txBody>
          <a:bodyPr anchor="ctr">
            <a:normAutofit/>
          </a:bodyPr>
          <a:lstStyle/>
          <a:p>
            <a:r>
              <a:rPr lang="en-US" sz="4000" dirty="0"/>
              <a:t>Result-Loss History</a:t>
            </a:r>
          </a:p>
        </p:txBody>
      </p:sp>
      <p:sp>
        <p:nvSpPr>
          <p:cNvPr id="4111" name="Rectangle 41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3" name="Rectangle 41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0" name="Picture 4">
            <a:extLst>
              <a:ext uri="{FF2B5EF4-FFF2-40B4-BE49-F238E27FC236}">
                <a16:creationId xmlns:a16="http://schemas.microsoft.com/office/drawing/2014/main" id="{E4E8AD82-11A7-719B-2439-C9598D12E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299" y="4270452"/>
            <a:ext cx="3592353" cy="222158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63144CA-7D9D-8E6E-836B-023C6446F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674" y="1737360"/>
            <a:ext cx="3592353" cy="219664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191140E5-4DDB-CD72-56B6-2E9477E2E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090" y="1750535"/>
            <a:ext cx="3529091" cy="23006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A59B7D7-F4AB-A780-1233-1EC82DE888CE}"/>
              </a:ext>
            </a:extLst>
          </p:cNvPr>
          <p:cNvSpPr txBox="1"/>
          <p:nvPr/>
        </p:nvSpPr>
        <p:spPr>
          <a:xfrm>
            <a:off x="3763729" y="2554110"/>
            <a:ext cx="954186" cy="316690"/>
          </a:xfrm>
          <a:prstGeom prst="rect">
            <a:avLst/>
          </a:prstGeom>
          <a:noFill/>
        </p:spPr>
        <p:txBody>
          <a:bodyPr wrap="square" rtlCol="0">
            <a:spAutoFit/>
          </a:bodyPr>
          <a:lstStyle/>
          <a:p>
            <a:pPr defTabSz="740664">
              <a:spcAft>
                <a:spcPts val="600"/>
              </a:spcAft>
            </a:pPr>
            <a:r>
              <a:rPr lang="en-US" sz="1458" kern="1200" dirty="0">
                <a:solidFill>
                  <a:schemeClr val="tx1"/>
                </a:solidFill>
                <a:latin typeface="+mn-lt"/>
                <a:ea typeface="+mn-ea"/>
                <a:cs typeface="+mn-cs"/>
              </a:rPr>
              <a:t>C.VGG16</a:t>
            </a:r>
            <a:endParaRPr lang="en-US" dirty="0"/>
          </a:p>
        </p:txBody>
      </p:sp>
      <p:sp>
        <p:nvSpPr>
          <p:cNvPr id="6" name="TextBox 5">
            <a:extLst>
              <a:ext uri="{FF2B5EF4-FFF2-40B4-BE49-F238E27FC236}">
                <a16:creationId xmlns:a16="http://schemas.microsoft.com/office/drawing/2014/main" id="{86FF69D2-5F8C-976B-7C47-75CDD7B00C8E}"/>
              </a:ext>
            </a:extLst>
          </p:cNvPr>
          <p:cNvSpPr txBox="1"/>
          <p:nvPr/>
        </p:nvSpPr>
        <p:spPr>
          <a:xfrm>
            <a:off x="7888923" y="2607169"/>
            <a:ext cx="1060524" cy="316690"/>
          </a:xfrm>
          <a:prstGeom prst="rect">
            <a:avLst/>
          </a:prstGeom>
          <a:noFill/>
        </p:spPr>
        <p:txBody>
          <a:bodyPr wrap="square" rtlCol="0">
            <a:spAutoFit/>
          </a:bodyPr>
          <a:lstStyle/>
          <a:p>
            <a:pPr defTabSz="740664">
              <a:spcAft>
                <a:spcPts val="600"/>
              </a:spcAft>
            </a:pPr>
            <a:r>
              <a:rPr lang="en-US" sz="1458" kern="1200" dirty="0">
                <a:solidFill>
                  <a:schemeClr val="tx1"/>
                </a:solidFill>
                <a:latin typeface="+mn-lt"/>
                <a:ea typeface="+mn-ea"/>
                <a:cs typeface="+mn-cs"/>
              </a:rPr>
              <a:t>C.VGG19</a:t>
            </a:r>
            <a:endParaRPr lang="en-US" dirty="0"/>
          </a:p>
        </p:txBody>
      </p:sp>
      <p:sp>
        <p:nvSpPr>
          <p:cNvPr id="7" name="TextBox 6">
            <a:extLst>
              <a:ext uri="{FF2B5EF4-FFF2-40B4-BE49-F238E27FC236}">
                <a16:creationId xmlns:a16="http://schemas.microsoft.com/office/drawing/2014/main" id="{C58B5230-FDC3-F167-0400-398497ED1E9F}"/>
              </a:ext>
            </a:extLst>
          </p:cNvPr>
          <p:cNvSpPr txBox="1"/>
          <p:nvPr/>
        </p:nvSpPr>
        <p:spPr>
          <a:xfrm>
            <a:off x="5420908" y="5064554"/>
            <a:ext cx="2108301" cy="316690"/>
          </a:xfrm>
          <a:prstGeom prst="rect">
            <a:avLst/>
          </a:prstGeom>
          <a:noFill/>
        </p:spPr>
        <p:txBody>
          <a:bodyPr wrap="square" rtlCol="0">
            <a:spAutoFit/>
          </a:bodyPr>
          <a:lstStyle/>
          <a:p>
            <a:pPr defTabSz="740664">
              <a:spcAft>
                <a:spcPts val="600"/>
              </a:spcAft>
            </a:pPr>
            <a:r>
              <a:rPr lang="en-US" sz="1458" kern="1200" dirty="0">
                <a:solidFill>
                  <a:schemeClr val="tx1"/>
                </a:solidFill>
                <a:latin typeface="+mn-lt"/>
                <a:ea typeface="+mn-ea"/>
                <a:cs typeface="+mn-cs"/>
              </a:rPr>
              <a:t>Customized Inception-V3</a:t>
            </a:r>
            <a:endParaRPr lang="en-US" dirty="0"/>
          </a:p>
        </p:txBody>
      </p:sp>
    </p:spTree>
    <p:extLst>
      <p:ext uri="{BB962C8B-B14F-4D97-AF65-F5344CB8AC3E}">
        <p14:creationId xmlns:p14="http://schemas.microsoft.com/office/powerpoint/2010/main" val="254062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F086EB-57EC-2EE2-6569-656531F81A1B}"/>
              </a:ext>
            </a:extLst>
          </p:cNvPr>
          <p:cNvSpPr>
            <a:spLocks noGrp="1"/>
          </p:cNvSpPr>
          <p:nvPr>
            <p:ph type="title"/>
          </p:nvPr>
        </p:nvSpPr>
        <p:spPr>
          <a:xfrm>
            <a:off x="621792" y="1161288"/>
            <a:ext cx="3602736" cy="4526280"/>
          </a:xfrm>
        </p:spPr>
        <p:txBody>
          <a:bodyPr>
            <a:normAutofit/>
          </a:bodyPr>
          <a:lstStyle/>
          <a:p>
            <a:r>
              <a:rPr lang="en-US" sz="4000"/>
              <a:t>Contents</a:t>
            </a:r>
          </a:p>
        </p:txBody>
      </p:sp>
      <p:sp>
        <p:nvSpPr>
          <p:cNvPr id="16" name="Rectangle 1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13EF56B-5120-6257-C1AB-541EA3C79E6E}"/>
              </a:ext>
            </a:extLst>
          </p:cNvPr>
          <p:cNvGraphicFramePr>
            <a:graphicFrameLocks noGrp="1"/>
          </p:cNvGraphicFramePr>
          <p:nvPr>
            <p:ph idx="1"/>
            <p:extLst>
              <p:ext uri="{D42A27DB-BD31-4B8C-83A1-F6EECF244321}">
                <p14:modId xmlns:p14="http://schemas.microsoft.com/office/powerpoint/2010/main" val="3697965370"/>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45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30" descr="Empty dining table">
            <a:extLst>
              <a:ext uri="{FF2B5EF4-FFF2-40B4-BE49-F238E27FC236}">
                <a16:creationId xmlns:a16="http://schemas.microsoft.com/office/drawing/2014/main" id="{78422EF4-2929-65D4-4F5D-621375925DB1}"/>
              </a:ext>
            </a:extLst>
          </p:cNvPr>
          <p:cNvPicPr>
            <a:picLocks noChangeAspect="1"/>
          </p:cNvPicPr>
          <p:nvPr/>
        </p:nvPicPr>
        <p:blipFill rotWithShape="1">
          <a:blip r:embed="rId2">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B276F30E-3217-9C68-C116-E7C0359EAF04}"/>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Thank You</a:t>
            </a:r>
            <a:br>
              <a:rPr lang="en-US" sz="6600">
                <a:solidFill>
                  <a:srgbClr val="FFFFFF"/>
                </a:solidFill>
              </a:rPr>
            </a:br>
            <a:endParaRPr lang="en-US" sz="6600">
              <a:solidFill>
                <a:srgbClr val="FFFFFF"/>
              </a:solidFill>
            </a:endParaRPr>
          </a:p>
        </p:txBody>
      </p:sp>
      <p:sp>
        <p:nvSpPr>
          <p:cNvPr id="4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3892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CC5545-E86D-9A6C-1693-BE6466C5C118}"/>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Abstract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A1E8EB-0D16-3E6C-A1BD-63ABA0C25CCF}"/>
              </a:ext>
            </a:extLst>
          </p:cNvPr>
          <p:cNvSpPr>
            <a:spLocks noGrp="1"/>
          </p:cNvSpPr>
          <p:nvPr>
            <p:ph idx="1"/>
          </p:nvPr>
        </p:nvSpPr>
        <p:spPr>
          <a:xfrm>
            <a:off x="838200" y="1929384"/>
            <a:ext cx="10515600" cy="4306046"/>
          </a:xfrm>
        </p:spPr>
        <p:txBody>
          <a:bodyPr>
            <a:noAutofit/>
          </a:bodyPr>
          <a:lstStyle/>
          <a:p>
            <a:pPr marL="0" indent="0" algn="just">
              <a:lnSpc>
                <a:spcPct val="100000"/>
              </a:lnSpc>
              <a:buNone/>
            </a:pPr>
            <a:r>
              <a:rPr lang="en-US" sz="2400" b="0" i="0" dirty="0">
                <a:effectLst/>
                <a:latin typeface="Times New Roman" panose="02020603050405020304" pitchFamily="18" charset="0"/>
                <a:cs typeface="Times New Roman" panose="02020603050405020304" pitchFamily="18" charset="0"/>
              </a:rPr>
              <a:t>The project "Agricultural Pests Image Classification" aims to develop a deep learning model to classify 12 different types of agricultural pests based on images. The project uses sequential model to leverage the customized Inception-V3 model.</a:t>
            </a:r>
          </a:p>
          <a:p>
            <a:pPr marL="0" indent="0" algn="just">
              <a:lnSpc>
                <a:spcPct val="100000"/>
              </a:lnSpc>
              <a:buNone/>
            </a:pPr>
            <a:r>
              <a:rPr lang="en-US" sz="2400" b="0" i="0" dirty="0">
                <a:effectLst/>
                <a:latin typeface="Times New Roman" panose="02020603050405020304" pitchFamily="18" charset="0"/>
                <a:cs typeface="Times New Roman" panose="02020603050405020304" pitchFamily="18" charset="0"/>
              </a:rPr>
              <a:t>The project also utilizes data augmentation techniques to improve the model's generalization capability. The model is implemented using TensorFlow and </a:t>
            </a:r>
            <a:r>
              <a:rPr lang="en-US" sz="2400" b="0" i="0" dirty="0" err="1">
                <a:effectLst/>
                <a:latin typeface="Times New Roman" panose="02020603050405020304" pitchFamily="18" charset="0"/>
                <a:cs typeface="Times New Roman" panose="02020603050405020304" pitchFamily="18" charset="0"/>
              </a:rPr>
              <a:t>Keras</a:t>
            </a:r>
            <a:r>
              <a:rPr lang="en-US" sz="2400" b="0" i="0" dirty="0">
                <a:effectLst/>
                <a:latin typeface="Times New Roman" panose="02020603050405020304" pitchFamily="18" charset="0"/>
                <a:cs typeface="Times New Roman" panose="02020603050405020304" pitchFamily="18" charset="0"/>
              </a:rPr>
              <a:t> libraries and trained on a dataset consisting of 5494 images of pests where </a:t>
            </a:r>
            <a:r>
              <a:rPr lang="en-US" sz="2400" b="0" i="0" dirty="0">
                <a:solidFill>
                  <a:srgbClr val="212121"/>
                </a:solidFill>
                <a:effectLst/>
                <a:latin typeface="Times New Roman" panose="02020603050405020304" pitchFamily="18" charset="0"/>
                <a:cs typeface="Times New Roman" panose="02020603050405020304" pitchFamily="18" charset="0"/>
              </a:rPr>
              <a:t>4395 images are used while training and 1099 while testing</a:t>
            </a:r>
            <a:r>
              <a:rPr lang="en-US" sz="2400" b="0" i="0" dirty="0">
                <a:effectLst/>
                <a:latin typeface="Times New Roman" panose="02020603050405020304" pitchFamily="18" charset="0"/>
                <a:cs typeface="Times New Roman" panose="02020603050405020304" pitchFamily="18" charset="0"/>
              </a:rPr>
              <a:t>. The evaluation metric used to assess the model's performance include accuracy, loss, validation accuracy and validation loss. </a:t>
            </a:r>
          </a:p>
          <a:p>
            <a:pPr marL="0" indent="0" algn="just">
              <a:lnSpc>
                <a:spcPct val="100000"/>
              </a:lnSpc>
              <a:buNone/>
            </a:pPr>
            <a:r>
              <a:rPr lang="en-US" sz="2400" b="0" i="0" dirty="0">
                <a:effectLst/>
                <a:latin typeface="Times New Roman" panose="02020603050405020304" pitchFamily="18" charset="0"/>
                <a:cs typeface="Times New Roman" panose="02020603050405020304" pitchFamily="18" charset="0"/>
              </a:rPr>
              <a:t>The project demonstrates the effectiveness of deep learning in solving real-world problems, such as pest classification, and provides a useful tool for farmers and agricultural researchers to identify and control pest infestations in their crops.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5512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B59EC-A835-900E-4F8F-C6F132C2ED1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Existing Literature</a:t>
            </a:r>
          </a:p>
        </p:txBody>
      </p:sp>
      <p:graphicFrame>
        <p:nvGraphicFramePr>
          <p:cNvPr id="4" name="Content Placeholder 3">
            <a:extLst>
              <a:ext uri="{FF2B5EF4-FFF2-40B4-BE49-F238E27FC236}">
                <a16:creationId xmlns:a16="http://schemas.microsoft.com/office/drawing/2014/main" id="{D98EB41A-425E-F68C-B15A-BA7EB7C53C9A}"/>
              </a:ext>
            </a:extLst>
          </p:cNvPr>
          <p:cNvGraphicFramePr>
            <a:graphicFrameLocks noGrp="1"/>
          </p:cNvGraphicFramePr>
          <p:nvPr>
            <p:ph idx="1"/>
            <p:extLst>
              <p:ext uri="{D42A27DB-BD31-4B8C-83A1-F6EECF244321}">
                <p14:modId xmlns:p14="http://schemas.microsoft.com/office/powerpoint/2010/main" val="507781374"/>
              </p:ext>
            </p:extLst>
          </p:nvPr>
        </p:nvGraphicFramePr>
        <p:xfrm>
          <a:off x="838201" y="1707840"/>
          <a:ext cx="10515600" cy="4547352"/>
        </p:xfrm>
        <a:graphic>
          <a:graphicData uri="http://schemas.openxmlformats.org/drawingml/2006/table">
            <a:tbl>
              <a:tblPr/>
              <a:tblGrid>
                <a:gridCol w="2012003">
                  <a:extLst>
                    <a:ext uri="{9D8B030D-6E8A-4147-A177-3AD203B41FA5}">
                      <a16:colId xmlns:a16="http://schemas.microsoft.com/office/drawing/2014/main" val="2054146691"/>
                    </a:ext>
                  </a:extLst>
                </a:gridCol>
                <a:gridCol w="2178996">
                  <a:extLst>
                    <a:ext uri="{9D8B030D-6E8A-4147-A177-3AD203B41FA5}">
                      <a16:colId xmlns:a16="http://schemas.microsoft.com/office/drawing/2014/main" val="572200483"/>
                    </a:ext>
                  </a:extLst>
                </a:gridCol>
                <a:gridCol w="6324601">
                  <a:extLst>
                    <a:ext uri="{9D8B030D-6E8A-4147-A177-3AD203B41FA5}">
                      <a16:colId xmlns:a16="http://schemas.microsoft.com/office/drawing/2014/main" val="2412651253"/>
                    </a:ext>
                  </a:extLst>
                </a:gridCol>
              </a:tblGrid>
              <a:tr h="295547">
                <a:tc>
                  <a:txBody>
                    <a:bodyPr/>
                    <a:lstStyle/>
                    <a:p>
                      <a:pPr algn="just" fontAlgn="b"/>
                      <a:r>
                        <a:rPr lang="en-US" sz="2800" b="1" dirty="0">
                          <a:effectLst/>
                          <a:latin typeface="Times New Roman" panose="02020603050405020304" pitchFamily="18" charset="0"/>
                          <a:cs typeface="Times New Roman" panose="02020603050405020304" pitchFamily="18" charset="0"/>
                        </a:rPr>
                        <a:t>Proposed By</a:t>
                      </a:r>
                    </a:p>
                  </a:txBody>
                  <a:tcPr marL="39558" marR="39558" marT="19779" marB="19779"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just" fontAlgn="b"/>
                      <a:r>
                        <a:rPr lang="en-US" sz="2800" b="1" dirty="0">
                          <a:effectLst/>
                          <a:latin typeface="Times New Roman" panose="02020603050405020304" pitchFamily="18" charset="0"/>
                          <a:cs typeface="Times New Roman" panose="02020603050405020304" pitchFamily="18" charset="0"/>
                        </a:rPr>
                        <a:t>Dataset</a:t>
                      </a:r>
                    </a:p>
                  </a:txBody>
                  <a:tcPr marL="39558" marR="39558" marT="19779" marB="19779"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just" fontAlgn="b"/>
                      <a:r>
                        <a:rPr lang="en-US" sz="2800" b="1" dirty="0">
                          <a:effectLst/>
                          <a:latin typeface="Times New Roman" panose="02020603050405020304" pitchFamily="18" charset="0"/>
                          <a:cs typeface="Times New Roman" panose="02020603050405020304" pitchFamily="18" charset="0"/>
                        </a:rPr>
                        <a:t>Methodology Used</a:t>
                      </a:r>
                    </a:p>
                  </a:txBody>
                  <a:tcPr marL="39558" marR="39558" marT="19779" marB="19779"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173062444"/>
                  </a:ext>
                </a:extLst>
              </a:tr>
              <a:tr h="1055528">
                <a:tc>
                  <a:txBody>
                    <a:bodyPr/>
                    <a:lstStyle/>
                    <a:p>
                      <a:pPr algn="just" fontAlgn="base"/>
                      <a:r>
                        <a:rPr lang="en-US" sz="2000" dirty="0">
                          <a:effectLst/>
                          <a:latin typeface="Times New Roman" panose="02020603050405020304" pitchFamily="18" charset="0"/>
                          <a:cs typeface="Times New Roman" panose="02020603050405020304" pitchFamily="18" charset="0"/>
                        </a:rPr>
                        <a:t>A. Alghamdi et al</a:t>
                      </a:r>
                    </a:p>
                  </a:txBody>
                  <a:tcPr marL="39558" marR="39558" marT="19779" marB="19779"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ctr" fontAlgn="base"/>
                      <a:r>
                        <a:rPr lang="en-US" sz="2000" dirty="0">
                          <a:effectLst/>
                          <a:latin typeface="Times New Roman" panose="02020603050405020304" pitchFamily="18" charset="0"/>
                          <a:cs typeface="Times New Roman" panose="02020603050405020304" pitchFamily="18" charset="0"/>
                        </a:rPr>
                        <a:t>Saudi Arabian Agricultural Pests Dataset (SAAPD)</a:t>
                      </a:r>
                    </a:p>
                  </a:txBody>
                  <a:tcPr marL="39558" marR="39558" marT="19779" marB="19779"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just" fontAlgn="base"/>
                      <a:r>
                        <a:rPr lang="en-US" sz="2000" b="0" i="0" kern="1200" dirty="0">
                          <a:solidFill>
                            <a:schemeClr val="tx1"/>
                          </a:solidFill>
                          <a:effectLst/>
                          <a:latin typeface="+mn-lt"/>
                          <a:ea typeface="+mn-ea"/>
                          <a:cs typeface="+mn-cs"/>
                        </a:rPr>
                        <a:t>In the study by A. Alghamdi et al, the authors used the </a:t>
                      </a:r>
                      <a:r>
                        <a:rPr lang="en-US" sz="2000" b="1" i="0" kern="1200" dirty="0">
                          <a:solidFill>
                            <a:schemeClr val="tx1"/>
                          </a:solidFill>
                          <a:effectLst/>
                          <a:latin typeface="+mn-lt"/>
                          <a:ea typeface="+mn-ea"/>
                          <a:cs typeface="+mn-cs"/>
                        </a:rPr>
                        <a:t>VGG16 architecture pre-trained on ImageNet </a:t>
                      </a:r>
                      <a:r>
                        <a:rPr lang="en-US" sz="2000" b="0" i="0" kern="1200" dirty="0">
                          <a:solidFill>
                            <a:schemeClr val="tx1"/>
                          </a:solidFill>
                          <a:effectLst/>
                          <a:latin typeface="+mn-lt"/>
                          <a:ea typeface="+mn-ea"/>
                          <a:cs typeface="+mn-cs"/>
                        </a:rPr>
                        <a:t>and fine-tuned it on the </a:t>
                      </a:r>
                      <a:r>
                        <a:rPr lang="en-US" sz="2000" b="1" i="0" kern="1200" dirty="0">
                          <a:solidFill>
                            <a:schemeClr val="tx1"/>
                          </a:solidFill>
                          <a:effectLst/>
                          <a:latin typeface="+mn-lt"/>
                          <a:ea typeface="+mn-ea"/>
                          <a:cs typeface="+mn-cs"/>
                        </a:rPr>
                        <a:t>Saudi Arabian Agricultural Pests Dataset (SAAPD)</a:t>
                      </a:r>
                      <a:r>
                        <a:rPr lang="en-US" sz="2000" b="0" i="0" kern="1200" dirty="0">
                          <a:solidFill>
                            <a:schemeClr val="tx1"/>
                          </a:solidFill>
                          <a:effectLst/>
                          <a:latin typeface="+mn-lt"/>
                          <a:ea typeface="+mn-ea"/>
                          <a:cs typeface="+mn-cs"/>
                        </a:rPr>
                        <a:t>. They achieved an accuracy of </a:t>
                      </a:r>
                      <a:r>
                        <a:rPr lang="en-US" sz="2000" b="1" i="0" kern="1200" dirty="0">
                          <a:solidFill>
                            <a:schemeClr val="tx1"/>
                          </a:solidFill>
                          <a:effectLst/>
                          <a:latin typeface="+mn-lt"/>
                          <a:ea typeface="+mn-ea"/>
                          <a:cs typeface="+mn-cs"/>
                        </a:rPr>
                        <a:t>87.44% </a:t>
                      </a:r>
                      <a:r>
                        <a:rPr lang="en-US" sz="2000" b="0" i="0" kern="1200" dirty="0">
                          <a:solidFill>
                            <a:schemeClr val="tx1"/>
                          </a:solidFill>
                          <a:effectLst/>
                          <a:latin typeface="+mn-lt"/>
                          <a:ea typeface="+mn-ea"/>
                          <a:cs typeface="+mn-cs"/>
                        </a:rPr>
                        <a:t>after training the model for </a:t>
                      </a:r>
                      <a:r>
                        <a:rPr lang="en-US" sz="2000" b="1" i="0" kern="1200" dirty="0">
                          <a:solidFill>
                            <a:schemeClr val="tx1"/>
                          </a:solidFill>
                          <a:effectLst/>
                          <a:latin typeface="+mn-lt"/>
                          <a:ea typeface="+mn-ea"/>
                          <a:cs typeface="+mn-cs"/>
                        </a:rPr>
                        <a:t>50 epochs</a:t>
                      </a:r>
                      <a:r>
                        <a:rPr lang="en-US" sz="2000" b="0" i="0" kern="1200" dirty="0">
                          <a:solidFill>
                            <a:schemeClr val="tx1"/>
                          </a:solidFill>
                          <a:effectLst/>
                          <a:latin typeface="+mn-lt"/>
                          <a:ea typeface="+mn-ea"/>
                          <a:cs typeface="+mn-cs"/>
                        </a:rPr>
                        <a:t>.</a:t>
                      </a:r>
                      <a:endParaRPr lang="en-US" sz="2000" dirty="0">
                        <a:effectLst/>
                        <a:latin typeface="Times New Roman" panose="02020603050405020304" pitchFamily="18" charset="0"/>
                        <a:cs typeface="Times New Roman" panose="02020603050405020304" pitchFamily="18" charset="0"/>
                      </a:endParaRPr>
                    </a:p>
                  </a:txBody>
                  <a:tcPr marL="39558" marR="39558" marT="19779" marB="19779"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648895508"/>
                  </a:ext>
                </a:extLst>
              </a:tr>
              <a:tr h="928866">
                <a:tc>
                  <a:txBody>
                    <a:bodyPr/>
                    <a:lstStyle/>
                    <a:p>
                      <a:pPr algn="just" fontAlgn="base"/>
                      <a:r>
                        <a:rPr lang="en-US" sz="2000" dirty="0">
                          <a:effectLst/>
                          <a:latin typeface="Times New Roman" panose="02020603050405020304" pitchFamily="18" charset="0"/>
                          <a:cs typeface="Times New Roman" panose="02020603050405020304" pitchFamily="18" charset="0"/>
                        </a:rPr>
                        <a:t>S. Kumar et al</a:t>
                      </a:r>
                    </a:p>
                  </a:txBody>
                  <a:tcPr marL="39558" marR="39558" marT="19779" marB="19779"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ctr" fontAlgn="base"/>
                      <a:r>
                        <a:rPr lang="en-US" sz="2000" dirty="0">
                          <a:effectLst/>
                          <a:latin typeface="Times New Roman" panose="02020603050405020304" pitchFamily="18" charset="0"/>
                          <a:cs typeface="Times New Roman" panose="02020603050405020304" pitchFamily="18" charset="0"/>
                        </a:rPr>
                        <a:t>Agricultural Pest Dataset (APD) from India</a:t>
                      </a:r>
                    </a:p>
                  </a:txBody>
                  <a:tcPr marL="39558" marR="39558" marT="19779" marB="19779"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just" fontAlgn="base"/>
                      <a:r>
                        <a:rPr lang="en-US" sz="2000" b="0" i="0" kern="1200">
                          <a:solidFill>
                            <a:schemeClr val="tx1"/>
                          </a:solidFill>
                          <a:effectLst/>
                          <a:latin typeface="+mn-lt"/>
                          <a:ea typeface="+mn-ea"/>
                          <a:cs typeface="+mn-cs"/>
                        </a:rPr>
                        <a:t>S. Kumar et al used the </a:t>
                      </a:r>
                      <a:r>
                        <a:rPr lang="en-US" sz="2000" b="1" i="0" kern="1200">
                          <a:solidFill>
                            <a:schemeClr val="tx1"/>
                          </a:solidFill>
                          <a:effectLst/>
                          <a:latin typeface="+mn-lt"/>
                          <a:ea typeface="+mn-ea"/>
                          <a:cs typeface="+mn-cs"/>
                        </a:rPr>
                        <a:t>Inception V3</a:t>
                      </a:r>
                      <a:r>
                        <a:rPr lang="en-US" sz="2000" b="0" i="0" kern="1200">
                          <a:solidFill>
                            <a:schemeClr val="tx1"/>
                          </a:solidFill>
                          <a:effectLst/>
                          <a:latin typeface="+mn-lt"/>
                          <a:ea typeface="+mn-ea"/>
                          <a:cs typeface="+mn-cs"/>
                        </a:rPr>
                        <a:t> architecture on the </a:t>
                      </a:r>
                      <a:r>
                        <a:rPr lang="en-US" sz="2000" b="1" i="0" kern="1200">
                          <a:solidFill>
                            <a:schemeClr val="tx1"/>
                          </a:solidFill>
                          <a:effectLst/>
                          <a:latin typeface="+mn-lt"/>
                          <a:ea typeface="+mn-ea"/>
                          <a:cs typeface="+mn-cs"/>
                        </a:rPr>
                        <a:t>Agricultural Pest Dataset (APD)</a:t>
                      </a:r>
                      <a:r>
                        <a:rPr lang="en-US" sz="2000" b="0" i="0" kern="1200">
                          <a:solidFill>
                            <a:schemeClr val="tx1"/>
                          </a:solidFill>
                          <a:effectLst/>
                          <a:latin typeface="+mn-lt"/>
                          <a:ea typeface="+mn-ea"/>
                          <a:cs typeface="+mn-cs"/>
                        </a:rPr>
                        <a:t> from India. They applied various preprocessing techniques and </a:t>
                      </a:r>
                      <a:r>
                        <a:rPr lang="en-US" sz="2000" b="1" i="0" kern="1200">
                          <a:solidFill>
                            <a:schemeClr val="tx1"/>
                          </a:solidFill>
                          <a:effectLst/>
                          <a:latin typeface="+mn-lt"/>
                          <a:ea typeface="+mn-ea"/>
                          <a:cs typeface="+mn-cs"/>
                        </a:rPr>
                        <a:t>transfer learning</a:t>
                      </a:r>
                      <a:r>
                        <a:rPr lang="en-US" sz="2000" b="0" i="0" kern="1200">
                          <a:solidFill>
                            <a:schemeClr val="tx1"/>
                          </a:solidFill>
                          <a:effectLst/>
                          <a:latin typeface="+mn-lt"/>
                          <a:ea typeface="+mn-ea"/>
                          <a:cs typeface="+mn-cs"/>
                        </a:rPr>
                        <a:t> and achieved an </a:t>
                      </a:r>
                      <a:r>
                        <a:rPr lang="en-US" sz="2000" b="1" i="0" kern="1200">
                          <a:solidFill>
                            <a:schemeClr val="tx1"/>
                          </a:solidFill>
                          <a:effectLst/>
                          <a:latin typeface="+mn-lt"/>
                          <a:ea typeface="+mn-ea"/>
                          <a:cs typeface="+mn-cs"/>
                        </a:rPr>
                        <a:t>accuracy of 85.2%.</a:t>
                      </a:r>
                      <a:endParaRPr lang="en-US" sz="2000" b="1" dirty="0">
                        <a:effectLst/>
                        <a:latin typeface="Times New Roman" panose="02020603050405020304" pitchFamily="18" charset="0"/>
                        <a:cs typeface="Times New Roman" panose="02020603050405020304" pitchFamily="18" charset="0"/>
                      </a:endParaRPr>
                    </a:p>
                  </a:txBody>
                  <a:tcPr marL="39558" marR="39558" marT="19779" marB="19779"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584449231"/>
                  </a:ext>
                </a:extLst>
              </a:tr>
              <a:tr h="1182191">
                <a:tc>
                  <a:txBody>
                    <a:bodyPr/>
                    <a:lstStyle/>
                    <a:p>
                      <a:pPr algn="just" fontAlgn="base"/>
                      <a:r>
                        <a:rPr lang="da-DK" sz="2000">
                          <a:effectLst/>
                          <a:latin typeface="Times New Roman" panose="02020603050405020304" pitchFamily="18" charset="0"/>
                          <a:cs typeface="Times New Roman" panose="02020603050405020304" pitchFamily="18" charset="0"/>
                        </a:rPr>
                        <a:t>T. M. Ahmed et al</a:t>
                      </a:r>
                    </a:p>
                  </a:txBody>
                  <a:tcPr marL="39558" marR="39558" marT="19779" marB="19779"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ctr" fontAlgn="base"/>
                      <a:r>
                        <a:rPr lang="en-US" sz="2000" dirty="0">
                          <a:effectLst/>
                          <a:latin typeface="Times New Roman" panose="02020603050405020304" pitchFamily="18" charset="0"/>
                          <a:cs typeface="Times New Roman" panose="02020603050405020304" pitchFamily="18" charset="0"/>
                        </a:rPr>
                        <a:t>Bangladeshi Agricultural Pests Dataset (BAPD)</a:t>
                      </a:r>
                    </a:p>
                  </a:txBody>
                  <a:tcPr marL="39558" marR="39558" marT="19779" marB="19779"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just" fontAlgn="base"/>
                      <a:r>
                        <a:rPr lang="en-US" sz="2000" b="0" i="0" kern="1200" dirty="0">
                          <a:solidFill>
                            <a:schemeClr val="tx1"/>
                          </a:solidFill>
                          <a:effectLst/>
                          <a:latin typeface="+mn-lt"/>
                          <a:ea typeface="+mn-ea"/>
                          <a:cs typeface="+mn-cs"/>
                        </a:rPr>
                        <a:t>T. M. Ahmed et al used pretrained CNN models </a:t>
                      </a:r>
                      <a:r>
                        <a:rPr lang="en-US" sz="2000" b="1" i="0" kern="1200" dirty="0">
                          <a:solidFill>
                            <a:schemeClr val="tx1"/>
                          </a:solidFill>
                          <a:effectLst/>
                          <a:latin typeface="+mn-lt"/>
                          <a:ea typeface="+mn-ea"/>
                          <a:cs typeface="+mn-cs"/>
                        </a:rPr>
                        <a:t>(ResNet50, VGG16, InceptionV3) and transfer learning </a:t>
                      </a:r>
                      <a:r>
                        <a:rPr lang="en-US" sz="2000" b="0" i="0" kern="1200" dirty="0">
                          <a:solidFill>
                            <a:schemeClr val="tx1"/>
                          </a:solidFill>
                          <a:effectLst/>
                          <a:latin typeface="+mn-lt"/>
                          <a:ea typeface="+mn-ea"/>
                          <a:cs typeface="+mn-cs"/>
                        </a:rPr>
                        <a:t>on the </a:t>
                      </a:r>
                      <a:r>
                        <a:rPr lang="en-US" sz="2000" b="1" i="0" kern="1200" dirty="0">
                          <a:solidFill>
                            <a:schemeClr val="tx1"/>
                          </a:solidFill>
                          <a:effectLst/>
                          <a:latin typeface="+mn-lt"/>
                          <a:ea typeface="+mn-ea"/>
                          <a:cs typeface="+mn-cs"/>
                        </a:rPr>
                        <a:t>Bangladeshi Agricultural Pests Dataset (BAPD)</a:t>
                      </a:r>
                      <a:r>
                        <a:rPr lang="en-US" sz="2000" b="0" i="0" kern="1200" dirty="0">
                          <a:solidFill>
                            <a:schemeClr val="tx1"/>
                          </a:solidFill>
                          <a:effectLst/>
                          <a:latin typeface="+mn-lt"/>
                          <a:ea typeface="+mn-ea"/>
                          <a:cs typeface="+mn-cs"/>
                        </a:rPr>
                        <a:t>. They achieved an </a:t>
                      </a:r>
                      <a:r>
                        <a:rPr lang="en-US" sz="2000" b="1" i="0" kern="1200" dirty="0">
                          <a:solidFill>
                            <a:schemeClr val="tx1"/>
                          </a:solidFill>
                          <a:effectLst/>
                          <a:latin typeface="+mn-lt"/>
                          <a:ea typeface="+mn-ea"/>
                          <a:cs typeface="+mn-cs"/>
                        </a:rPr>
                        <a:t>accuracy of 86.22%.</a:t>
                      </a:r>
                      <a:endParaRPr lang="en-US" sz="2000" b="1" dirty="0">
                        <a:effectLst/>
                        <a:latin typeface="Times New Roman" panose="02020603050405020304" pitchFamily="18" charset="0"/>
                        <a:cs typeface="Times New Roman" panose="02020603050405020304" pitchFamily="18" charset="0"/>
                      </a:endParaRPr>
                    </a:p>
                  </a:txBody>
                  <a:tcPr marL="39558" marR="39558" marT="19779" marB="19779"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68572756"/>
                  </a:ext>
                </a:extLst>
              </a:tr>
            </a:tbl>
          </a:graphicData>
        </a:graphic>
      </p:graphicFrame>
    </p:spTree>
    <p:extLst>
      <p:ext uri="{BB962C8B-B14F-4D97-AF65-F5344CB8AC3E}">
        <p14:creationId xmlns:p14="http://schemas.microsoft.com/office/powerpoint/2010/main" val="4182365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1B621-8983-97F2-128E-E99C64E4DFC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Existing Literature</a:t>
            </a:r>
            <a:endParaRPr lang="en-US" dirty="0"/>
          </a:p>
        </p:txBody>
      </p:sp>
      <p:graphicFrame>
        <p:nvGraphicFramePr>
          <p:cNvPr id="5" name="Content Placeholder 4">
            <a:extLst>
              <a:ext uri="{FF2B5EF4-FFF2-40B4-BE49-F238E27FC236}">
                <a16:creationId xmlns:a16="http://schemas.microsoft.com/office/drawing/2014/main" id="{1946C87A-3004-A788-97BA-35261C7DBAB0}"/>
              </a:ext>
            </a:extLst>
          </p:cNvPr>
          <p:cNvGraphicFramePr>
            <a:graphicFrameLocks noGrp="1"/>
          </p:cNvGraphicFramePr>
          <p:nvPr>
            <p:ph idx="1"/>
            <p:extLst>
              <p:ext uri="{D42A27DB-BD31-4B8C-83A1-F6EECF244321}">
                <p14:modId xmlns:p14="http://schemas.microsoft.com/office/powerpoint/2010/main" val="1156237571"/>
              </p:ext>
            </p:extLst>
          </p:nvPr>
        </p:nvGraphicFramePr>
        <p:xfrm>
          <a:off x="838200" y="2208848"/>
          <a:ext cx="10515600" cy="1615440"/>
        </p:xfrm>
        <a:graphic>
          <a:graphicData uri="http://schemas.openxmlformats.org/drawingml/2006/table">
            <a:tbl>
              <a:tblPr/>
              <a:tblGrid>
                <a:gridCol w="2226013">
                  <a:extLst>
                    <a:ext uri="{9D8B030D-6E8A-4147-A177-3AD203B41FA5}">
                      <a16:colId xmlns:a16="http://schemas.microsoft.com/office/drawing/2014/main" val="4024243465"/>
                    </a:ext>
                  </a:extLst>
                </a:gridCol>
                <a:gridCol w="2480553">
                  <a:extLst>
                    <a:ext uri="{9D8B030D-6E8A-4147-A177-3AD203B41FA5}">
                      <a16:colId xmlns:a16="http://schemas.microsoft.com/office/drawing/2014/main" val="262359876"/>
                    </a:ext>
                  </a:extLst>
                </a:gridCol>
                <a:gridCol w="5809034">
                  <a:extLst>
                    <a:ext uri="{9D8B030D-6E8A-4147-A177-3AD203B41FA5}">
                      <a16:colId xmlns:a16="http://schemas.microsoft.com/office/drawing/2014/main" val="4069362304"/>
                    </a:ext>
                  </a:extLst>
                </a:gridCol>
              </a:tblGrid>
              <a:tr h="0">
                <a:tc>
                  <a:txBody>
                    <a:bodyPr/>
                    <a:lstStyle/>
                    <a:p>
                      <a:pPr algn="just" fontAlgn="base"/>
                      <a:r>
                        <a:rPr lang="en-US" sz="2000" dirty="0">
                          <a:effectLst/>
                          <a:latin typeface="Times New Roman" panose="02020603050405020304" pitchFamily="18" charset="0"/>
                          <a:cs typeface="Times New Roman" panose="02020603050405020304" pitchFamily="18" charset="0"/>
                        </a:rPr>
                        <a:t>A. Mishra et al</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algn="just" fontAlgn="base"/>
                      <a:r>
                        <a:rPr lang="en-US" sz="2000" dirty="0">
                          <a:effectLst/>
                          <a:latin typeface="Times New Roman" panose="02020603050405020304" pitchFamily="18" charset="0"/>
                          <a:cs typeface="Times New Roman" panose="02020603050405020304" pitchFamily="18" charset="0"/>
                        </a:rPr>
                        <a:t>Indian Agriculture Pest Dataset (IAPD) from Punjab</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algn="just" fontAlgn="base"/>
                      <a:r>
                        <a:rPr lang="en-US" sz="2000" b="0" i="0" kern="1200" dirty="0">
                          <a:solidFill>
                            <a:schemeClr val="tx1"/>
                          </a:solidFill>
                          <a:effectLst/>
                          <a:latin typeface="+mn-lt"/>
                          <a:ea typeface="+mn-ea"/>
                          <a:cs typeface="+mn-cs"/>
                        </a:rPr>
                        <a:t>In the study by A. Mishra et al, the authors used the </a:t>
                      </a:r>
                      <a:r>
                        <a:rPr lang="en-US" sz="2000" b="1" i="0" kern="1200" dirty="0">
                          <a:solidFill>
                            <a:schemeClr val="tx1"/>
                          </a:solidFill>
                          <a:effectLst/>
                          <a:latin typeface="+mn-lt"/>
                          <a:ea typeface="+mn-ea"/>
                          <a:cs typeface="+mn-cs"/>
                        </a:rPr>
                        <a:t>VGG16 architecture </a:t>
                      </a:r>
                      <a:r>
                        <a:rPr lang="en-US" sz="2000" b="0" i="0" kern="1200" dirty="0">
                          <a:solidFill>
                            <a:schemeClr val="tx1"/>
                          </a:solidFill>
                          <a:effectLst/>
                          <a:latin typeface="+mn-lt"/>
                          <a:ea typeface="+mn-ea"/>
                          <a:cs typeface="+mn-cs"/>
                        </a:rPr>
                        <a:t>on the </a:t>
                      </a:r>
                      <a:r>
                        <a:rPr lang="en-US" sz="2000" b="1" i="0" kern="1200" dirty="0">
                          <a:solidFill>
                            <a:schemeClr val="tx1"/>
                          </a:solidFill>
                          <a:effectLst/>
                          <a:latin typeface="+mn-lt"/>
                          <a:ea typeface="+mn-ea"/>
                          <a:cs typeface="+mn-cs"/>
                        </a:rPr>
                        <a:t>Indian Agriculture Pest Dataset (IAPD) </a:t>
                      </a:r>
                      <a:r>
                        <a:rPr lang="en-US" sz="2000" b="0" i="0" kern="1200" dirty="0">
                          <a:solidFill>
                            <a:schemeClr val="tx1"/>
                          </a:solidFill>
                          <a:effectLst/>
                          <a:latin typeface="+mn-lt"/>
                          <a:ea typeface="+mn-ea"/>
                          <a:cs typeface="+mn-cs"/>
                        </a:rPr>
                        <a:t>from Punjab. They also used an ensemble of models and achieved an </a:t>
                      </a:r>
                      <a:r>
                        <a:rPr lang="en-US" sz="2000" b="1" i="0" kern="1200" dirty="0">
                          <a:solidFill>
                            <a:schemeClr val="tx1"/>
                          </a:solidFill>
                          <a:effectLst/>
                          <a:latin typeface="+mn-lt"/>
                          <a:ea typeface="+mn-ea"/>
                          <a:cs typeface="+mn-cs"/>
                        </a:rPr>
                        <a:t>accuracy of 85.81% </a:t>
                      </a:r>
                      <a:r>
                        <a:rPr lang="en-US" sz="2000" b="0" i="0" kern="1200" dirty="0">
                          <a:solidFill>
                            <a:schemeClr val="tx1"/>
                          </a:solidFill>
                          <a:effectLst/>
                          <a:latin typeface="+mn-lt"/>
                          <a:ea typeface="+mn-ea"/>
                          <a:cs typeface="+mn-cs"/>
                        </a:rPr>
                        <a:t>after training the model for </a:t>
                      </a:r>
                      <a:r>
                        <a:rPr lang="en-US" sz="2000" b="1" i="0" kern="1200" dirty="0">
                          <a:solidFill>
                            <a:schemeClr val="tx1"/>
                          </a:solidFill>
                          <a:effectLst/>
                          <a:latin typeface="+mn-lt"/>
                          <a:ea typeface="+mn-ea"/>
                          <a:cs typeface="+mn-cs"/>
                        </a:rPr>
                        <a:t>100 epochs</a:t>
                      </a:r>
                      <a:r>
                        <a:rPr lang="en-US" sz="2000" b="0" i="0" kern="1200" dirty="0">
                          <a:solidFill>
                            <a:schemeClr val="tx1"/>
                          </a:solidFill>
                          <a:effectLst/>
                          <a:latin typeface="+mn-lt"/>
                          <a:ea typeface="+mn-ea"/>
                          <a:cs typeface="+mn-cs"/>
                        </a:rPr>
                        <a:t>.</a:t>
                      </a:r>
                      <a:endParaRPr lang="en-US" sz="2000" dirty="0">
                        <a:effectLst/>
                        <a:latin typeface="Times New Roman" panose="02020603050405020304" pitchFamily="18" charset="0"/>
                        <a:cs typeface="Times New Roman" panose="02020603050405020304" pitchFamily="18" charset="0"/>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003721420"/>
                  </a:ext>
                </a:extLst>
              </a:tr>
            </a:tbl>
          </a:graphicData>
        </a:graphic>
      </p:graphicFrame>
      <p:graphicFrame>
        <p:nvGraphicFramePr>
          <p:cNvPr id="6" name="Table 5">
            <a:extLst>
              <a:ext uri="{FF2B5EF4-FFF2-40B4-BE49-F238E27FC236}">
                <a16:creationId xmlns:a16="http://schemas.microsoft.com/office/drawing/2014/main" id="{38510B9F-CBF0-059F-5761-8869CBCCF3C7}"/>
              </a:ext>
            </a:extLst>
          </p:cNvPr>
          <p:cNvGraphicFramePr>
            <a:graphicFrameLocks noGrp="1"/>
          </p:cNvGraphicFramePr>
          <p:nvPr>
            <p:extLst>
              <p:ext uri="{D42A27DB-BD31-4B8C-83A1-F6EECF244321}">
                <p14:modId xmlns:p14="http://schemas.microsoft.com/office/powerpoint/2010/main" val="2619362429"/>
              </p:ext>
            </p:extLst>
          </p:nvPr>
        </p:nvGraphicFramePr>
        <p:xfrm>
          <a:off x="838200" y="4129088"/>
          <a:ext cx="10515600" cy="1920240"/>
        </p:xfrm>
        <a:graphic>
          <a:graphicData uri="http://schemas.openxmlformats.org/drawingml/2006/table">
            <a:tbl>
              <a:tblPr/>
              <a:tblGrid>
                <a:gridCol w="2216285">
                  <a:extLst>
                    <a:ext uri="{9D8B030D-6E8A-4147-A177-3AD203B41FA5}">
                      <a16:colId xmlns:a16="http://schemas.microsoft.com/office/drawing/2014/main" val="1111730559"/>
                    </a:ext>
                  </a:extLst>
                </a:gridCol>
                <a:gridCol w="2500009">
                  <a:extLst>
                    <a:ext uri="{9D8B030D-6E8A-4147-A177-3AD203B41FA5}">
                      <a16:colId xmlns:a16="http://schemas.microsoft.com/office/drawing/2014/main" val="1806523065"/>
                    </a:ext>
                  </a:extLst>
                </a:gridCol>
                <a:gridCol w="5799306">
                  <a:extLst>
                    <a:ext uri="{9D8B030D-6E8A-4147-A177-3AD203B41FA5}">
                      <a16:colId xmlns:a16="http://schemas.microsoft.com/office/drawing/2014/main" val="2336414163"/>
                    </a:ext>
                  </a:extLst>
                </a:gridCol>
              </a:tblGrid>
              <a:tr h="0">
                <a:tc>
                  <a:txBody>
                    <a:bodyPr/>
                    <a:lstStyle/>
                    <a:p>
                      <a:pPr fontAlgn="base"/>
                      <a:r>
                        <a:rPr lang="en-US" sz="2000" dirty="0">
                          <a:effectLst/>
                          <a:latin typeface="Times New Roman" panose="02020603050405020304" pitchFamily="18" charset="0"/>
                          <a:cs typeface="Times New Roman" panose="02020603050405020304" pitchFamily="18" charset="0"/>
                        </a:rPr>
                        <a:t>Aditya Singh et al.</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algn="just" fontAlgn="base"/>
                      <a:r>
                        <a:rPr lang="en-US" sz="2000" dirty="0">
                          <a:effectLst/>
                          <a:latin typeface="Times New Roman" panose="02020603050405020304" pitchFamily="18" charset="0"/>
                          <a:cs typeface="Times New Roman" panose="02020603050405020304" pitchFamily="18" charset="0"/>
                        </a:rPr>
                        <a:t>A publicly available dataset of tomato leaf images</a:t>
                      </a: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algn="just" fontAlgn="base"/>
                      <a:r>
                        <a:rPr lang="en-US" sz="2000" b="0" i="0" kern="1200" dirty="0">
                          <a:solidFill>
                            <a:schemeClr val="tx1"/>
                          </a:solidFill>
                          <a:effectLst/>
                          <a:latin typeface="+mn-lt"/>
                          <a:ea typeface="+mn-ea"/>
                          <a:cs typeface="+mn-cs"/>
                        </a:rPr>
                        <a:t>In their study, Aditya Singh et al. proposed a deep learning-based approach for </a:t>
                      </a:r>
                      <a:r>
                        <a:rPr lang="en-US" sz="2000" b="1" i="0" kern="1200" dirty="0">
                          <a:solidFill>
                            <a:schemeClr val="tx1"/>
                          </a:solidFill>
                          <a:effectLst/>
                          <a:latin typeface="+mn-lt"/>
                          <a:ea typeface="+mn-ea"/>
                          <a:cs typeface="+mn-cs"/>
                        </a:rPr>
                        <a:t>tomato leaf disease detection</a:t>
                      </a:r>
                      <a:r>
                        <a:rPr lang="en-US" sz="2000" b="0" i="0" kern="1200" dirty="0">
                          <a:solidFill>
                            <a:schemeClr val="tx1"/>
                          </a:solidFill>
                          <a:effectLst/>
                          <a:latin typeface="+mn-lt"/>
                          <a:ea typeface="+mn-ea"/>
                          <a:cs typeface="+mn-cs"/>
                        </a:rPr>
                        <a:t> using the </a:t>
                      </a:r>
                      <a:r>
                        <a:rPr lang="en-US" sz="2000" b="1" i="0" kern="1200" dirty="0">
                          <a:solidFill>
                            <a:schemeClr val="tx1"/>
                          </a:solidFill>
                          <a:effectLst/>
                          <a:latin typeface="+mn-lt"/>
                          <a:ea typeface="+mn-ea"/>
                          <a:cs typeface="+mn-cs"/>
                        </a:rPr>
                        <a:t>VGG16 architecture</a:t>
                      </a:r>
                      <a:r>
                        <a:rPr lang="en-US" sz="2000" b="0" i="0" kern="1200" dirty="0">
                          <a:solidFill>
                            <a:schemeClr val="tx1"/>
                          </a:solidFill>
                          <a:effectLst/>
                          <a:latin typeface="+mn-lt"/>
                          <a:ea typeface="+mn-ea"/>
                          <a:cs typeface="+mn-cs"/>
                        </a:rPr>
                        <a:t>. They used a publicly available dataset of tomato leaf images. The model achieved an </a:t>
                      </a:r>
                      <a:r>
                        <a:rPr lang="en-US" sz="2000" b="1" i="0" kern="1200" dirty="0">
                          <a:solidFill>
                            <a:schemeClr val="tx1"/>
                          </a:solidFill>
                          <a:effectLst/>
                          <a:latin typeface="+mn-lt"/>
                          <a:ea typeface="+mn-ea"/>
                          <a:cs typeface="+mn-cs"/>
                        </a:rPr>
                        <a:t>accuracy of 85.9% </a:t>
                      </a:r>
                      <a:r>
                        <a:rPr lang="en-US" sz="2000" b="0" i="0" kern="1200" dirty="0">
                          <a:solidFill>
                            <a:schemeClr val="tx1"/>
                          </a:solidFill>
                          <a:effectLst/>
                          <a:latin typeface="+mn-lt"/>
                          <a:ea typeface="+mn-ea"/>
                          <a:cs typeface="+mn-cs"/>
                        </a:rPr>
                        <a:t>after training for </a:t>
                      </a:r>
                      <a:r>
                        <a:rPr lang="en-US" sz="2000" b="1" i="0" kern="1200" dirty="0">
                          <a:solidFill>
                            <a:schemeClr val="tx1"/>
                          </a:solidFill>
                          <a:effectLst/>
                          <a:latin typeface="+mn-lt"/>
                          <a:ea typeface="+mn-ea"/>
                          <a:cs typeface="+mn-cs"/>
                        </a:rPr>
                        <a:t>100 epochs</a:t>
                      </a:r>
                      <a:r>
                        <a:rPr lang="en-US" sz="2000" b="0" i="0" kern="1200" dirty="0">
                          <a:solidFill>
                            <a:schemeClr val="tx1"/>
                          </a:solidFill>
                          <a:effectLst/>
                          <a:latin typeface="+mn-lt"/>
                          <a:ea typeface="+mn-ea"/>
                          <a:cs typeface="+mn-cs"/>
                        </a:rPr>
                        <a:t>.</a:t>
                      </a:r>
                      <a:endParaRPr lang="en-US" sz="2000" dirty="0">
                        <a:effectLst/>
                        <a:latin typeface="Times New Roman" panose="02020603050405020304" pitchFamily="18" charset="0"/>
                        <a:cs typeface="Times New Roman" panose="02020603050405020304" pitchFamily="18" charset="0"/>
                      </a:endParaRPr>
                    </a:p>
                  </a:txBody>
                  <a:tcPr anchor="ctr">
                    <a:lnL w="762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010346011"/>
                  </a:ext>
                </a:extLst>
              </a:tr>
            </a:tbl>
          </a:graphicData>
        </a:graphic>
      </p:graphicFrame>
      <p:graphicFrame>
        <p:nvGraphicFramePr>
          <p:cNvPr id="7" name="Table 6">
            <a:extLst>
              <a:ext uri="{FF2B5EF4-FFF2-40B4-BE49-F238E27FC236}">
                <a16:creationId xmlns:a16="http://schemas.microsoft.com/office/drawing/2014/main" id="{F7B8FF4C-B1F0-4A29-22CC-FA341C136351}"/>
              </a:ext>
            </a:extLst>
          </p:cNvPr>
          <p:cNvGraphicFramePr>
            <a:graphicFrameLocks noGrp="1"/>
          </p:cNvGraphicFramePr>
          <p:nvPr>
            <p:extLst>
              <p:ext uri="{D42A27DB-BD31-4B8C-83A1-F6EECF244321}">
                <p14:modId xmlns:p14="http://schemas.microsoft.com/office/powerpoint/2010/main" val="923118761"/>
              </p:ext>
            </p:extLst>
          </p:nvPr>
        </p:nvGraphicFramePr>
        <p:xfrm>
          <a:off x="838200" y="1690688"/>
          <a:ext cx="10515600" cy="518160"/>
        </p:xfrm>
        <a:graphic>
          <a:graphicData uri="http://schemas.openxmlformats.org/drawingml/2006/table">
            <a:tbl>
              <a:tblPr/>
              <a:tblGrid>
                <a:gridCol w="2235740">
                  <a:extLst>
                    <a:ext uri="{9D8B030D-6E8A-4147-A177-3AD203B41FA5}">
                      <a16:colId xmlns:a16="http://schemas.microsoft.com/office/drawing/2014/main" val="1946862085"/>
                    </a:ext>
                  </a:extLst>
                </a:gridCol>
                <a:gridCol w="2480554">
                  <a:extLst>
                    <a:ext uri="{9D8B030D-6E8A-4147-A177-3AD203B41FA5}">
                      <a16:colId xmlns:a16="http://schemas.microsoft.com/office/drawing/2014/main" val="2451672737"/>
                    </a:ext>
                  </a:extLst>
                </a:gridCol>
                <a:gridCol w="5799306">
                  <a:extLst>
                    <a:ext uri="{9D8B030D-6E8A-4147-A177-3AD203B41FA5}">
                      <a16:colId xmlns:a16="http://schemas.microsoft.com/office/drawing/2014/main" val="3518506495"/>
                    </a:ext>
                  </a:extLst>
                </a:gridCol>
              </a:tblGrid>
              <a:tr h="0">
                <a:tc>
                  <a:txBody>
                    <a:bodyPr/>
                    <a:lstStyle/>
                    <a:p>
                      <a:pPr algn="ctr" fontAlgn="b"/>
                      <a:r>
                        <a:rPr lang="en-US" sz="2800" b="1" dirty="0">
                          <a:effectLst/>
                          <a:latin typeface="Times New Roman" panose="02020603050405020304" pitchFamily="18" charset="0"/>
                          <a:cs typeface="Times New Roman" panose="02020603050405020304" pitchFamily="18" charset="0"/>
                        </a:rPr>
                        <a:t>Proposed By</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algn="ctr" fontAlgn="b"/>
                      <a:r>
                        <a:rPr lang="en-US" sz="2800" b="1" dirty="0">
                          <a:effectLst/>
                          <a:latin typeface="Times New Roman" panose="02020603050405020304" pitchFamily="18" charset="0"/>
                          <a:cs typeface="Times New Roman" panose="02020603050405020304" pitchFamily="18" charset="0"/>
                        </a:rPr>
                        <a:t>Dataset</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algn="ctr" fontAlgn="b"/>
                      <a:r>
                        <a:rPr lang="en-US" sz="2800" b="1" dirty="0">
                          <a:effectLst/>
                          <a:latin typeface="Times New Roman" panose="02020603050405020304" pitchFamily="18" charset="0"/>
                          <a:cs typeface="Times New Roman" panose="02020603050405020304" pitchFamily="18" charset="0"/>
                        </a:rPr>
                        <a:t>Methodology Used</a:t>
                      </a: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355765556"/>
                  </a:ext>
                </a:extLst>
              </a:tr>
            </a:tbl>
          </a:graphicData>
        </a:graphic>
      </p:graphicFrame>
    </p:spTree>
    <p:extLst>
      <p:ext uri="{BB962C8B-B14F-4D97-AF65-F5344CB8AC3E}">
        <p14:creationId xmlns:p14="http://schemas.microsoft.com/office/powerpoint/2010/main" val="919389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F8AE2-1B0B-5DF8-D67B-BDE6908022F1}"/>
              </a:ext>
            </a:extLst>
          </p:cNvPr>
          <p:cNvSpPr>
            <a:spLocks noGrp="1"/>
          </p:cNvSpPr>
          <p:nvPr>
            <p:ph type="title"/>
          </p:nvPr>
        </p:nvSpPr>
        <p:spPr>
          <a:xfrm>
            <a:off x="838200" y="556995"/>
            <a:ext cx="10515600" cy="1133693"/>
          </a:xfrm>
        </p:spPr>
        <p:txBody>
          <a:bodyPr>
            <a:normAutofit/>
          </a:bodyPr>
          <a:lstStyle/>
          <a:p>
            <a:r>
              <a:rPr lang="en-US" sz="5200">
                <a:latin typeface="Times New Roman" panose="02020603050405020304" pitchFamily="18" charset="0"/>
                <a:cs typeface="Times New Roman" panose="02020603050405020304" pitchFamily="18" charset="0"/>
              </a:rPr>
              <a:t>Motivation</a:t>
            </a:r>
          </a:p>
        </p:txBody>
      </p:sp>
      <p:graphicFrame>
        <p:nvGraphicFramePr>
          <p:cNvPr id="7" name="Content Placeholder 2">
            <a:extLst>
              <a:ext uri="{FF2B5EF4-FFF2-40B4-BE49-F238E27FC236}">
                <a16:creationId xmlns:a16="http://schemas.microsoft.com/office/drawing/2014/main" id="{546150C4-9D5E-878E-916A-EB180DFA8CA8}"/>
              </a:ext>
            </a:extLst>
          </p:cNvPr>
          <p:cNvGraphicFramePr>
            <a:graphicFrameLocks noGrp="1"/>
          </p:cNvGraphicFramePr>
          <p:nvPr>
            <p:ph idx="1"/>
            <p:extLst>
              <p:ext uri="{D42A27DB-BD31-4B8C-83A1-F6EECF244321}">
                <p14:modId xmlns:p14="http://schemas.microsoft.com/office/powerpoint/2010/main" val="1705110847"/>
              </p:ext>
            </p:extLst>
          </p:nvPr>
        </p:nvGraphicFramePr>
        <p:xfrm>
          <a:off x="838200" y="1690688"/>
          <a:ext cx="10515600"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1436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3"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7"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Lady bug">
            <a:extLst>
              <a:ext uri="{FF2B5EF4-FFF2-40B4-BE49-F238E27FC236}">
                <a16:creationId xmlns:a16="http://schemas.microsoft.com/office/drawing/2014/main" id="{D4E2F7B8-D026-535C-0434-15988DACF4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7026" y="1131373"/>
            <a:ext cx="4571936" cy="4571936"/>
          </a:xfrm>
          <a:prstGeom prst="rect">
            <a:avLst/>
          </a:prstGeom>
        </p:spPr>
      </p:pic>
      <p:grpSp>
        <p:nvGrpSpPr>
          <p:cNvPr id="40" name="Group 3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1" name="Freeform: Shape 4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79930D1-FD11-5878-00C9-298A810B3BE8}"/>
              </a:ext>
            </a:extLst>
          </p:cNvPr>
          <p:cNvSpPr>
            <a:spLocks noGrp="1"/>
          </p:cNvSpPr>
          <p:nvPr>
            <p:ph type="title"/>
          </p:nvPr>
        </p:nvSpPr>
        <p:spPr>
          <a:xfrm>
            <a:off x="1014985" y="819015"/>
            <a:ext cx="5501548" cy="1557994"/>
          </a:xfrm>
        </p:spPr>
        <p:txBody>
          <a:bodyPr anchor="b">
            <a:normAutofit/>
          </a:bodyPr>
          <a:lstStyle/>
          <a:p>
            <a:r>
              <a:rPr lang="en-US" sz="4800" dirty="0">
                <a:solidFill>
                  <a:schemeClr val="bg1"/>
                </a:solidFill>
                <a:latin typeface="Times New Roman" panose="02020603050405020304" pitchFamily="18" charset="0"/>
                <a:cs typeface="Times New Roman" panose="02020603050405020304" pitchFamily="18" charset="0"/>
              </a:rPr>
              <a:t>Problem Statement </a:t>
            </a:r>
          </a:p>
        </p:txBody>
      </p:sp>
      <p:sp>
        <p:nvSpPr>
          <p:cNvPr id="3" name="Content Placeholder 2">
            <a:extLst>
              <a:ext uri="{FF2B5EF4-FFF2-40B4-BE49-F238E27FC236}">
                <a16:creationId xmlns:a16="http://schemas.microsoft.com/office/drawing/2014/main" id="{8F823250-9FC5-81FE-9B99-4FA8D2B5E3D5}"/>
              </a:ext>
            </a:extLst>
          </p:cNvPr>
          <p:cNvSpPr>
            <a:spLocks noGrp="1"/>
          </p:cNvSpPr>
          <p:nvPr>
            <p:ph idx="1"/>
          </p:nvPr>
        </p:nvSpPr>
        <p:spPr>
          <a:xfrm>
            <a:off x="790418" y="2620883"/>
            <a:ext cx="6504462" cy="3177117"/>
          </a:xfrm>
        </p:spPr>
        <p:txBody>
          <a:bodyPr anchor="t">
            <a:normAutofit/>
          </a:bodyPr>
          <a:lstStyle/>
          <a:p>
            <a:pPr algn="just"/>
            <a:r>
              <a:rPr lang="en-US" sz="2000" b="0" i="0" dirty="0">
                <a:solidFill>
                  <a:schemeClr val="bg1"/>
                </a:solidFill>
                <a:effectLst/>
                <a:latin typeface="Times New Roman" panose="02020603050405020304" pitchFamily="18" charset="0"/>
                <a:cs typeface="Times New Roman" panose="02020603050405020304" pitchFamily="18" charset="0"/>
              </a:rPr>
              <a:t>The project aims to classify agricultural pests using a deep learning model. It can significantly improve pest identification and management, which is critical for effective pest control strategies. The model will provide an automated solution to identify and monitor pests accurately and efficiently. Ultimately, it will help farmers and agricultural experts to identify pests and take necessary action to prevent crop damage.</a:t>
            </a:r>
            <a:endParaRPr lang="en-US" sz="2000" dirty="0">
              <a:solidFill>
                <a:schemeClr val="bg1"/>
              </a:solidFill>
              <a:latin typeface="Times New Roman" panose="02020603050405020304" pitchFamily="18" charset="0"/>
              <a:cs typeface="Times New Roman" panose="02020603050405020304" pitchFamily="18" charset="0"/>
            </a:endParaRPr>
          </a:p>
          <a:p>
            <a:endParaRPr 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38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0A72DEB-EC50-89C8-6F9F-E44987936A03}"/>
              </a:ext>
            </a:extLst>
          </p:cNvPr>
          <p:cNvPicPr>
            <a:picLocks noChangeAspect="1"/>
          </p:cNvPicPr>
          <p:nvPr/>
        </p:nvPicPr>
        <p:blipFill rotWithShape="1">
          <a:blip r:embed="rId2"/>
          <a:srcRect t="163" r="9091" b="48701"/>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78E8F4-EF27-9A93-5B1D-B16F26C6E90A}"/>
              </a:ext>
            </a:extLst>
          </p:cNvPr>
          <p:cNvSpPr>
            <a:spLocks noGrp="1"/>
          </p:cNvSpPr>
          <p:nvPr>
            <p:ph type="title"/>
          </p:nvPr>
        </p:nvSpPr>
        <p:spPr>
          <a:xfrm>
            <a:off x="838200" y="365125"/>
            <a:ext cx="10515600" cy="1325563"/>
          </a:xfrm>
        </p:spPr>
        <p:txBody>
          <a:bodyPr>
            <a:normAutofit/>
          </a:bodyPr>
          <a:lstStyle/>
          <a:p>
            <a:r>
              <a:rPr lang="en-US" dirty="0">
                <a:latin typeface="Times New Roman" panose="02020603050405020304" pitchFamily="18" charset="0"/>
                <a:cs typeface="Times New Roman" panose="02020603050405020304" pitchFamily="18" charset="0"/>
              </a:rPr>
              <a:t>Existing Methodology</a:t>
            </a:r>
          </a:p>
        </p:txBody>
      </p:sp>
      <p:graphicFrame>
        <p:nvGraphicFramePr>
          <p:cNvPr id="6" name="Content Placeholder 2">
            <a:extLst>
              <a:ext uri="{FF2B5EF4-FFF2-40B4-BE49-F238E27FC236}">
                <a16:creationId xmlns:a16="http://schemas.microsoft.com/office/drawing/2014/main" id="{09160A65-E2A0-959C-8FC1-6BF9E2C1A8D7}"/>
              </a:ext>
            </a:extLst>
          </p:cNvPr>
          <p:cNvGraphicFramePr>
            <a:graphicFrameLocks noGrp="1"/>
          </p:cNvGraphicFramePr>
          <p:nvPr>
            <p:ph idx="1"/>
            <p:extLst>
              <p:ext uri="{D42A27DB-BD31-4B8C-83A1-F6EECF244321}">
                <p14:modId xmlns:p14="http://schemas.microsoft.com/office/powerpoint/2010/main" val="38090139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184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E654A-A048-A5DE-9191-F351C7142713}"/>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Model Comparison</a:t>
            </a:r>
          </a:p>
        </p:txBody>
      </p:sp>
      <p:graphicFrame>
        <p:nvGraphicFramePr>
          <p:cNvPr id="9" name="Table 9">
            <a:extLst>
              <a:ext uri="{FF2B5EF4-FFF2-40B4-BE49-F238E27FC236}">
                <a16:creationId xmlns:a16="http://schemas.microsoft.com/office/drawing/2014/main" id="{7133B80F-C1E7-E10F-1D9F-EC5A4DD41643}"/>
              </a:ext>
            </a:extLst>
          </p:cNvPr>
          <p:cNvGraphicFramePr>
            <a:graphicFrameLocks noGrp="1"/>
          </p:cNvGraphicFramePr>
          <p:nvPr>
            <p:ph idx="1"/>
            <p:extLst>
              <p:ext uri="{D42A27DB-BD31-4B8C-83A1-F6EECF244321}">
                <p14:modId xmlns:p14="http://schemas.microsoft.com/office/powerpoint/2010/main" val="2749573129"/>
              </p:ext>
            </p:extLst>
          </p:nvPr>
        </p:nvGraphicFramePr>
        <p:xfrm>
          <a:off x="432225" y="2029904"/>
          <a:ext cx="11327550" cy="4324939"/>
        </p:xfrm>
        <a:graphic>
          <a:graphicData uri="http://schemas.openxmlformats.org/drawingml/2006/table">
            <a:tbl>
              <a:tblPr firstRow="1" bandRow="1">
                <a:tableStyleId>{5C22544A-7EE6-4342-B048-85BDC9FD1C3A}</a:tableStyleId>
              </a:tblPr>
              <a:tblGrid>
                <a:gridCol w="1588855">
                  <a:extLst>
                    <a:ext uri="{9D8B030D-6E8A-4147-A177-3AD203B41FA5}">
                      <a16:colId xmlns:a16="http://schemas.microsoft.com/office/drawing/2014/main" val="1937493568"/>
                    </a:ext>
                  </a:extLst>
                </a:gridCol>
                <a:gridCol w="1638662">
                  <a:extLst>
                    <a:ext uri="{9D8B030D-6E8A-4147-A177-3AD203B41FA5}">
                      <a16:colId xmlns:a16="http://schemas.microsoft.com/office/drawing/2014/main" val="2115890020"/>
                    </a:ext>
                  </a:extLst>
                </a:gridCol>
                <a:gridCol w="8100033">
                  <a:extLst>
                    <a:ext uri="{9D8B030D-6E8A-4147-A177-3AD203B41FA5}">
                      <a16:colId xmlns:a16="http://schemas.microsoft.com/office/drawing/2014/main" val="1962618748"/>
                    </a:ext>
                  </a:extLst>
                </a:gridCol>
              </a:tblGrid>
              <a:tr h="426676">
                <a:tc>
                  <a:txBody>
                    <a:bodyPr/>
                    <a:lstStyle/>
                    <a:p>
                      <a:pPr algn="ctr"/>
                      <a:r>
                        <a:rPr lang="en-US" sz="1900"/>
                        <a:t>Name</a:t>
                      </a:r>
                    </a:p>
                  </a:txBody>
                  <a:tcPr marL="96972" marR="96972" marT="48486" marB="48486"/>
                </a:tc>
                <a:tc>
                  <a:txBody>
                    <a:bodyPr/>
                    <a:lstStyle/>
                    <a:p>
                      <a:pPr algn="ctr"/>
                      <a:r>
                        <a:rPr lang="en-US" sz="1900"/>
                        <a:t>Accuracy</a:t>
                      </a:r>
                    </a:p>
                  </a:txBody>
                  <a:tcPr marL="96972" marR="96972" marT="48486" marB="48486"/>
                </a:tc>
                <a:tc>
                  <a:txBody>
                    <a:bodyPr/>
                    <a:lstStyle/>
                    <a:p>
                      <a:pPr algn="ctr"/>
                      <a:r>
                        <a:rPr lang="en-US" sz="1900"/>
                        <a:t>Description</a:t>
                      </a:r>
                    </a:p>
                  </a:txBody>
                  <a:tcPr marL="96972" marR="96972" marT="48486" marB="48486"/>
                </a:tc>
                <a:extLst>
                  <a:ext uri="{0D108BD9-81ED-4DB2-BD59-A6C34878D82A}">
                    <a16:rowId xmlns:a16="http://schemas.microsoft.com/office/drawing/2014/main" val="1165807699"/>
                  </a:ext>
                </a:extLst>
              </a:tr>
              <a:tr h="1590336">
                <a:tc>
                  <a:txBody>
                    <a:bodyPr/>
                    <a:lstStyle/>
                    <a:p>
                      <a:pPr algn="ctr"/>
                      <a:r>
                        <a:rPr lang="en-US" sz="1900"/>
                        <a:t>Customized VGG16</a:t>
                      </a:r>
                    </a:p>
                  </a:txBody>
                  <a:tcPr marL="96972" marR="96972" marT="48486" marB="48486"/>
                </a:tc>
                <a:tc>
                  <a:txBody>
                    <a:bodyPr/>
                    <a:lstStyle/>
                    <a:p>
                      <a:pPr algn="ctr"/>
                      <a:r>
                        <a:rPr lang="en-US" sz="1900" b="0" i="0" kern="1200">
                          <a:solidFill>
                            <a:schemeClr val="dk1"/>
                          </a:solidFill>
                          <a:effectLst/>
                          <a:latin typeface="+mn-lt"/>
                          <a:ea typeface="+mn-ea"/>
                          <a:cs typeface="+mn-cs"/>
                        </a:rPr>
                        <a:t>64.33</a:t>
                      </a:r>
                      <a:endParaRPr lang="en-US" sz="1900"/>
                    </a:p>
                  </a:txBody>
                  <a:tcPr marL="96972" marR="96972" marT="48486" marB="48486"/>
                </a:tc>
                <a:tc>
                  <a:txBody>
                    <a:bodyPr/>
                    <a:lstStyle/>
                    <a:p>
                      <a:r>
                        <a:rPr lang="en-US" sz="1900" b="0" i="0" kern="1200">
                          <a:solidFill>
                            <a:schemeClr val="dk1"/>
                          </a:solidFill>
                          <a:effectLst/>
                          <a:latin typeface="+mn-lt"/>
                          <a:ea typeface="+mn-ea"/>
                          <a:cs typeface="+mn-cs"/>
                        </a:rPr>
                        <a:t>The model was trained to classify agricultural pests with a dataset of 12 classes and evaluated using ImageDataGenerator for data augmentation and ReduceLROnPlateau for learning rate scheduling. The training process resulted in a model with an accuracy of around 64% on the test set.</a:t>
                      </a:r>
                      <a:endParaRPr lang="en-US" sz="1900"/>
                    </a:p>
                  </a:txBody>
                  <a:tcPr marL="96972" marR="96972" marT="48486" marB="48486"/>
                </a:tc>
                <a:extLst>
                  <a:ext uri="{0D108BD9-81ED-4DB2-BD59-A6C34878D82A}">
                    <a16:rowId xmlns:a16="http://schemas.microsoft.com/office/drawing/2014/main" val="596388223"/>
                  </a:ext>
                </a:extLst>
              </a:tr>
              <a:tr h="1008506">
                <a:tc>
                  <a:txBody>
                    <a:bodyPr/>
                    <a:lstStyle/>
                    <a:p>
                      <a:pPr algn="ctr"/>
                      <a:r>
                        <a:rPr lang="en-US" sz="1900"/>
                        <a:t>Customized</a:t>
                      </a:r>
                    </a:p>
                    <a:p>
                      <a:pPr algn="ctr"/>
                      <a:r>
                        <a:rPr lang="en-US" sz="1900"/>
                        <a:t>VGG19</a:t>
                      </a:r>
                    </a:p>
                  </a:txBody>
                  <a:tcPr marL="96972" marR="96972" marT="48486" marB="48486"/>
                </a:tc>
                <a:tc>
                  <a:txBody>
                    <a:bodyPr/>
                    <a:lstStyle/>
                    <a:p>
                      <a:pPr algn="ctr"/>
                      <a:r>
                        <a:rPr lang="en-US" sz="1900"/>
                        <a:t>71.79</a:t>
                      </a:r>
                    </a:p>
                  </a:txBody>
                  <a:tcPr marL="96972" marR="96972" marT="48486" marB="48486"/>
                </a:tc>
                <a:tc>
                  <a:txBody>
                    <a:bodyPr/>
                    <a:lstStyle/>
                    <a:p>
                      <a:r>
                        <a:rPr lang="en-US" sz="1900" b="0" i="0" kern="1200">
                          <a:solidFill>
                            <a:schemeClr val="dk1"/>
                          </a:solidFill>
                          <a:effectLst/>
                          <a:latin typeface="+mn-lt"/>
                          <a:ea typeface="+mn-ea"/>
                          <a:cs typeface="+mn-cs"/>
                        </a:rPr>
                        <a:t>This model loads and augments image data, creates a model by adding a dense layer to a VGG19 model, compiles the model. The model is then trained and evaluated with regularization with an accuracy of 71%.</a:t>
                      </a:r>
                      <a:endParaRPr lang="en-US" sz="1900"/>
                    </a:p>
                  </a:txBody>
                  <a:tcPr marL="96972" marR="96972" marT="48486" marB="48486"/>
                </a:tc>
                <a:extLst>
                  <a:ext uri="{0D108BD9-81ED-4DB2-BD59-A6C34878D82A}">
                    <a16:rowId xmlns:a16="http://schemas.microsoft.com/office/drawing/2014/main" val="4048567745"/>
                  </a:ext>
                </a:extLst>
              </a:tr>
              <a:tr h="1299421">
                <a:tc>
                  <a:txBody>
                    <a:bodyPr/>
                    <a:lstStyle/>
                    <a:p>
                      <a:pPr algn="ctr"/>
                      <a:r>
                        <a:rPr lang="en-US" sz="1900"/>
                        <a:t>Customized</a:t>
                      </a:r>
                    </a:p>
                    <a:p>
                      <a:pPr algn="ctr"/>
                      <a:r>
                        <a:rPr lang="en-US" sz="1900" b="0" i="0" kern="1200">
                          <a:solidFill>
                            <a:schemeClr val="dk1"/>
                          </a:solidFill>
                          <a:effectLst/>
                          <a:latin typeface="+mn-lt"/>
                          <a:ea typeface="+mn-ea"/>
                          <a:cs typeface="+mn-cs"/>
                        </a:rPr>
                        <a:t>Inception-V3</a:t>
                      </a:r>
                      <a:endParaRPr lang="en-US" sz="1900"/>
                    </a:p>
                  </a:txBody>
                  <a:tcPr marL="96972" marR="96972" marT="48486" marB="48486"/>
                </a:tc>
                <a:tc>
                  <a:txBody>
                    <a:bodyPr/>
                    <a:lstStyle/>
                    <a:p>
                      <a:pPr algn="ctr"/>
                      <a:r>
                        <a:rPr lang="en-US" sz="1900" b="0" i="0" kern="1200">
                          <a:solidFill>
                            <a:schemeClr val="dk1"/>
                          </a:solidFill>
                          <a:effectLst/>
                          <a:latin typeface="+mn-lt"/>
                          <a:ea typeface="+mn-ea"/>
                          <a:cs typeface="+mn-cs"/>
                        </a:rPr>
                        <a:t>87.62</a:t>
                      </a:r>
                      <a:endParaRPr lang="en-US" sz="1900"/>
                    </a:p>
                  </a:txBody>
                  <a:tcPr marL="96972" marR="96972" marT="48486" marB="48486"/>
                </a:tc>
                <a:tc>
                  <a:txBody>
                    <a:bodyPr/>
                    <a:lstStyle/>
                    <a:p>
                      <a:r>
                        <a:rPr lang="en-US" sz="1900" b="0" i="0" kern="1200" dirty="0">
                          <a:solidFill>
                            <a:schemeClr val="dk1"/>
                          </a:solidFill>
                          <a:effectLst/>
                          <a:latin typeface="+mn-lt"/>
                          <a:ea typeface="+mn-ea"/>
                          <a:cs typeface="+mn-cs"/>
                        </a:rPr>
                        <a:t>This code trains a custom image classification Inception-V3 model as a base. The model is trained for 25 epochs with regularization. The accuracy and loss metrics are tracked during training using the validation set.</a:t>
                      </a:r>
                      <a:endParaRPr lang="en-US" sz="1900" dirty="0"/>
                    </a:p>
                  </a:txBody>
                  <a:tcPr marL="96972" marR="96972" marT="48486" marB="48486"/>
                </a:tc>
                <a:extLst>
                  <a:ext uri="{0D108BD9-81ED-4DB2-BD59-A6C34878D82A}">
                    <a16:rowId xmlns:a16="http://schemas.microsoft.com/office/drawing/2014/main" val="200885230"/>
                  </a:ext>
                </a:extLst>
              </a:tr>
            </a:tbl>
          </a:graphicData>
        </a:graphic>
      </p:graphicFrame>
    </p:spTree>
    <p:extLst>
      <p:ext uri="{BB962C8B-B14F-4D97-AF65-F5344CB8AC3E}">
        <p14:creationId xmlns:p14="http://schemas.microsoft.com/office/powerpoint/2010/main" val="4224474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TotalTime>
  <Words>1011</Words>
  <Application>Microsoft Office PowerPoint</Application>
  <PresentationFormat>Widescreen</PresentationFormat>
  <Paragraphs>110</Paragraphs>
  <Slides>20</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Agricultural Pests Image Classification</vt:lpstr>
      <vt:lpstr>Contents</vt:lpstr>
      <vt:lpstr>Abstract</vt:lpstr>
      <vt:lpstr>Existing Literature</vt:lpstr>
      <vt:lpstr>Existing Literature</vt:lpstr>
      <vt:lpstr>Motivation</vt:lpstr>
      <vt:lpstr>Problem Statement </vt:lpstr>
      <vt:lpstr>Existing Methodology</vt:lpstr>
      <vt:lpstr>Model Comparison</vt:lpstr>
      <vt:lpstr>Proposed Model-(Inception-V3)</vt:lpstr>
      <vt:lpstr>Proposed Model Architecture</vt:lpstr>
      <vt:lpstr>Inception-A Block</vt:lpstr>
      <vt:lpstr>Proposed Model Architecture</vt:lpstr>
      <vt:lpstr>Inception-B Block</vt:lpstr>
      <vt:lpstr>Proposed Model Architecture</vt:lpstr>
      <vt:lpstr>Inception-C Block</vt:lpstr>
      <vt:lpstr>Model Comparison</vt:lpstr>
      <vt:lpstr>Result-Accuracy History</vt:lpstr>
      <vt:lpstr>Result-Loss History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 Pests Classification</dc:title>
  <dc:creator>manoj kumar paliviri</dc:creator>
  <cp:lastModifiedBy>manoj kumar paliviri</cp:lastModifiedBy>
  <cp:revision>22</cp:revision>
  <dcterms:created xsi:type="dcterms:W3CDTF">2023-05-03T18:21:48Z</dcterms:created>
  <dcterms:modified xsi:type="dcterms:W3CDTF">2023-05-05T06:18:00Z</dcterms:modified>
</cp:coreProperties>
</file>